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</p:sldMasterIdLst>
  <p:sldIdLst>
    <p:sldId id="256" r:id="rId3"/>
    <p:sldId id="261" r:id="rId4"/>
    <p:sldId id="262" r:id="rId5"/>
    <p:sldId id="272" r:id="rId6"/>
    <p:sldId id="257" r:id="rId7"/>
    <p:sldId id="258" r:id="rId8"/>
    <p:sldId id="259" r:id="rId9"/>
    <p:sldId id="260" r:id="rId10"/>
    <p:sldId id="273" r:id="rId11"/>
    <p:sldId id="274" r:id="rId12"/>
    <p:sldId id="275" r:id="rId13"/>
    <p:sldId id="276" r:id="rId14"/>
    <p:sldId id="264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6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65" d="100"/>
          <a:sy n="65" d="100"/>
        </p:scale>
        <p:origin x="760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slide" Target="../slides/slide7.xml"/><Relationship Id="rId1" Type="http://schemas.openxmlformats.org/officeDocument/2006/relationships/slide" Target="../slides/slide6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slide" Target="../slides/slide12.xml"/><Relationship Id="rId1" Type="http://schemas.openxmlformats.org/officeDocument/2006/relationships/slide" Target="../slides/slide1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9396B5-08CD-475A-BB62-272FFE8D293B}" type="doc">
      <dgm:prSet loTypeId="urn:microsoft.com/office/officeart/2008/layout/AlternatingHexagons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7F0871BA-48CC-43AD-80DF-9B4611D85972}">
      <dgm:prSet phldrT="[Text]"/>
      <dgm:spPr/>
      <dgm:t>
        <a:bodyPr/>
        <a:lstStyle/>
        <a:p>
          <a:r>
            <a:rPr lang="en-GB" u="none" dirty="0">
              <a:solidFill>
                <a:schemeClr val="tx1"/>
              </a:solidFill>
            </a:rPr>
            <a:t>NEW SKILLS</a:t>
          </a:r>
        </a:p>
      </dgm:t>
    </dgm:pt>
    <dgm:pt modelId="{081A89D3-3A8F-47B8-B7B9-C7DB0FEC82AD}" type="parTrans" cxnId="{09B8A8E2-A267-405D-88E8-E1F20A542728}">
      <dgm:prSet/>
      <dgm:spPr/>
      <dgm:t>
        <a:bodyPr/>
        <a:lstStyle/>
        <a:p>
          <a:endParaRPr lang="en-GB"/>
        </a:p>
      </dgm:t>
    </dgm:pt>
    <dgm:pt modelId="{F0F3878C-8472-4B56-9559-11E17F630B34}" type="sibTrans" cxnId="{09B8A8E2-A267-405D-88E8-E1F20A54272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UNIVERSITY</a:t>
          </a:r>
        </a:p>
      </dgm:t>
    </dgm:pt>
    <dgm:pt modelId="{754F4E00-3F3D-43E8-B5AA-B8B075154CD5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PERSONAL INTEREST </a:t>
          </a:r>
        </a:p>
      </dgm:t>
    </dgm:pt>
    <dgm:pt modelId="{F65786A0-5C55-464F-B371-C03646CF9C21}" type="parTrans" cxnId="{4AB4336A-4981-4DD7-BB63-028603B9E86A}">
      <dgm:prSet/>
      <dgm:spPr/>
      <dgm:t>
        <a:bodyPr/>
        <a:lstStyle/>
        <a:p>
          <a:endParaRPr lang="en-GB"/>
        </a:p>
      </dgm:t>
    </dgm:pt>
    <dgm:pt modelId="{16520DDF-B782-4C74-BA15-974604141C25}" type="sibTrans" cxnId="{4AB4336A-4981-4DD7-BB63-028603B9E86A}">
      <dgm:prSet/>
      <dgm:spPr/>
      <dgm:t>
        <a:bodyPr/>
        <a:lstStyle/>
        <a:p>
          <a:r>
            <a:rPr lang="en-GB" u="none">
              <a:solidFill>
                <a:schemeClr val="tx1"/>
              </a:solidFill>
            </a:rPr>
            <a:t>COURSE MODULES</a:t>
          </a:r>
          <a:endParaRPr lang="en-GB" u="none" dirty="0">
            <a:solidFill>
              <a:schemeClr val="tx1"/>
            </a:solidFill>
          </a:endParaRPr>
        </a:p>
      </dgm:t>
    </dgm:pt>
    <dgm:pt modelId="{9D33B2DE-1FC6-4B0F-97F4-4AAC536AC4BA}">
      <dgm:prSet phldrT="[Text]"/>
      <dgm:spPr/>
      <dgm:t>
        <a:bodyPr/>
        <a:lstStyle/>
        <a:p>
          <a:r>
            <a:rPr lang="en-GB" u="none" dirty="0">
              <a:solidFill>
                <a:schemeClr val="tx1"/>
              </a:solidFill>
            </a:rPr>
            <a:t>INSPIRED BY A BOOK</a:t>
          </a:r>
        </a:p>
      </dgm:t>
    </dgm:pt>
    <dgm:pt modelId="{BB678B34-DE18-4FC6-9AC8-D096E879AC3D}" type="parTrans" cxnId="{EA3FAB84-B000-43D4-BECE-B46EB720A8DC}">
      <dgm:prSet/>
      <dgm:spPr/>
      <dgm:t>
        <a:bodyPr/>
        <a:lstStyle/>
        <a:p>
          <a:endParaRPr lang="en-GB"/>
        </a:p>
      </dgm:t>
    </dgm:pt>
    <dgm:pt modelId="{C5C86534-5E35-4D64-A80E-857742453941}" type="sibTrans" cxnId="{EA3FAB84-B000-43D4-BECE-B46EB720A8D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PREVIOUS INTEREST</a:t>
          </a:r>
        </a:p>
      </dgm:t>
    </dgm:pt>
    <dgm:pt modelId="{365EE9C7-4881-4271-A3E5-DC7C44A505CF}" type="pres">
      <dgm:prSet presAssocID="{1D9396B5-08CD-475A-BB62-272FFE8D293B}" presName="Name0" presStyleCnt="0">
        <dgm:presLayoutVars>
          <dgm:chMax/>
          <dgm:chPref/>
          <dgm:dir/>
          <dgm:animLvl val="lvl"/>
        </dgm:presLayoutVars>
      </dgm:prSet>
      <dgm:spPr/>
    </dgm:pt>
    <dgm:pt modelId="{11BC399F-EB07-4040-9D2A-3DE33A4E9CB5}" type="pres">
      <dgm:prSet presAssocID="{7F0871BA-48CC-43AD-80DF-9B4611D85972}" presName="composite" presStyleCnt="0"/>
      <dgm:spPr/>
    </dgm:pt>
    <dgm:pt modelId="{C987ACDC-E687-422B-9665-645FA15A30E2}" type="pres">
      <dgm:prSet presAssocID="{7F0871BA-48CC-43AD-80DF-9B4611D85972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63B81DEA-71B2-4C87-85AA-F980F94A4F31}" type="pres">
      <dgm:prSet presAssocID="{7F0871BA-48CC-43AD-80DF-9B4611D85972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3419BBF-484E-4940-9E45-F134368B9A30}" type="pres">
      <dgm:prSet presAssocID="{7F0871BA-48CC-43AD-80DF-9B4611D85972}" presName="BalanceSpacing" presStyleCnt="0"/>
      <dgm:spPr/>
    </dgm:pt>
    <dgm:pt modelId="{4882FE2D-D1D3-4B75-8BE2-169F458CB4DB}" type="pres">
      <dgm:prSet presAssocID="{7F0871BA-48CC-43AD-80DF-9B4611D85972}" presName="BalanceSpacing1" presStyleCnt="0"/>
      <dgm:spPr/>
    </dgm:pt>
    <dgm:pt modelId="{8411F404-4C7C-4755-96CF-846BADA306C0}" type="pres">
      <dgm:prSet presAssocID="{F0F3878C-8472-4B56-9559-11E17F630B34}" presName="Accent1Text" presStyleLbl="node1" presStyleIdx="1" presStyleCnt="6"/>
      <dgm:spPr/>
    </dgm:pt>
    <dgm:pt modelId="{54438BE0-9CDE-45CC-BF03-4A4CAE85A185}" type="pres">
      <dgm:prSet presAssocID="{F0F3878C-8472-4B56-9559-11E17F630B34}" presName="spaceBetweenRectangles" presStyleCnt="0"/>
      <dgm:spPr/>
    </dgm:pt>
    <dgm:pt modelId="{74589EE5-B2B5-4813-B1B4-ABCF1B0CFE39}" type="pres">
      <dgm:prSet presAssocID="{754F4E00-3F3D-43E8-B5AA-B8B075154CD5}" presName="composite" presStyleCnt="0"/>
      <dgm:spPr/>
    </dgm:pt>
    <dgm:pt modelId="{721FDA9A-9628-409E-9053-A62A6FEE832E}" type="pres">
      <dgm:prSet presAssocID="{754F4E00-3F3D-43E8-B5AA-B8B075154CD5}" presName="Parent1" presStyleLbl="node1" presStyleIdx="2" presStyleCnt="6" custLinFactNeighborX="0">
        <dgm:presLayoutVars>
          <dgm:chMax val="1"/>
          <dgm:chPref val="1"/>
          <dgm:bulletEnabled val="1"/>
        </dgm:presLayoutVars>
      </dgm:prSet>
      <dgm:spPr/>
    </dgm:pt>
    <dgm:pt modelId="{52A7455C-E467-47E3-AB25-080C15AAA11A}" type="pres">
      <dgm:prSet presAssocID="{754F4E00-3F3D-43E8-B5AA-B8B075154CD5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85B2E4F-D579-4F6F-8B41-600B41F9BE7E}" type="pres">
      <dgm:prSet presAssocID="{754F4E00-3F3D-43E8-B5AA-B8B075154CD5}" presName="BalanceSpacing" presStyleCnt="0"/>
      <dgm:spPr/>
    </dgm:pt>
    <dgm:pt modelId="{8506D113-194E-405A-9F11-65F8547EB2A8}" type="pres">
      <dgm:prSet presAssocID="{754F4E00-3F3D-43E8-B5AA-B8B075154CD5}" presName="BalanceSpacing1" presStyleCnt="0"/>
      <dgm:spPr/>
    </dgm:pt>
    <dgm:pt modelId="{0883AB11-292E-4BDF-A0FF-51548C1B25D1}" type="pres">
      <dgm:prSet presAssocID="{16520DDF-B782-4C74-BA15-974604141C25}" presName="Accent1Text" presStyleLbl="node1" presStyleIdx="3" presStyleCnt="6"/>
      <dgm:spPr/>
    </dgm:pt>
    <dgm:pt modelId="{97EBE79E-F88D-4474-9FFA-B4A3DD91B86E}" type="pres">
      <dgm:prSet presAssocID="{16520DDF-B782-4C74-BA15-974604141C25}" presName="spaceBetweenRectangles" presStyleCnt="0"/>
      <dgm:spPr/>
    </dgm:pt>
    <dgm:pt modelId="{B4321A71-9FEC-47D8-82BF-C2FDB23B6594}" type="pres">
      <dgm:prSet presAssocID="{9D33B2DE-1FC6-4B0F-97F4-4AAC536AC4BA}" presName="composite" presStyleCnt="0"/>
      <dgm:spPr/>
    </dgm:pt>
    <dgm:pt modelId="{5250F3E5-792B-424A-AD46-095FE37F8D02}" type="pres">
      <dgm:prSet presAssocID="{9D33B2DE-1FC6-4B0F-97F4-4AAC536AC4BA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E1276283-8643-44BC-83D0-81C783AEF50A}" type="pres">
      <dgm:prSet presAssocID="{9D33B2DE-1FC6-4B0F-97F4-4AAC536AC4BA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638A7D33-A5D2-4177-96A9-632853DAEB0A}" type="pres">
      <dgm:prSet presAssocID="{9D33B2DE-1FC6-4B0F-97F4-4AAC536AC4BA}" presName="BalanceSpacing" presStyleCnt="0"/>
      <dgm:spPr/>
    </dgm:pt>
    <dgm:pt modelId="{24D7A1B4-768C-4A3D-9AF3-9073C0DC0E99}" type="pres">
      <dgm:prSet presAssocID="{9D33B2DE-1FC6-4B0F-97F4-4AAC536AC4BA}" presName="BalanceSpacing1" presStyleCnt="0"/>
      <dgm:spPr/>
    </dgm:pt>
    <dgm:pt modelId="{92448D7A-838E-4946-9D09-58FB117C0ACF}" type="pres">
      <dgm:prSet presAssocID="{C5C86534-5E35-4D64-A80E-857742453941}" presName="Accent1Text" presStyleLbl="node1" presStyleIdx="5" presStyleCnt="6"/>
      <dgm:spPr/>
    </dgm:pt>
  </dgm:ptLst>
  <dgm:cxnLst>
    <dgm:cxn modelId="{A3045509-1A8B-441B-9D0E-78212C5F55FD}" type="presOf" srcId="{9D33B2DE-1FC6-4B0F-97F4-4AAC536AC4BA}" destId="{5250F3E5-792B-424A-AD46-095FE37F8D02}" srcOrd="0" destOrd="0" presId="urn:microsoft.com/office/officeart/2008/layout/AlternatingHexagons"/>
    <dgm:cxn modelId="{1EB89663-3B93-4F93-9260-00AD13E9987E}" type="presOf" srcId="{754F4E00-3F3D-43E8-B5AA-B8B075154CD5}" destId="{721FDA9A-9628-409E-9053-A62A6FEE832E}" srcOrd="0" destOrd="0" presId="urn:microsoft.com/office/officeart/2008/layout/AlternatingHexagons"/>
    <dgm:cxn modelId="{4AB4336A-4981-4DD7-BB63-028603B9E86A}" srcId="{1D9396B5-08CD-475A-BB62-272FFE8D293B}" destId="{754F4E00-3F3D-43E8-B5AA-B8B075154CD5}" srcOrd="1" destOrd="0" parTransId="{F65786A0-5C55-464F-B371-C03646CF9C21}" sibTransId="{16520DDF-B782-4C74-BA15-974604141C25}"/>
    <dgm:cxn modelId="{E5AC777B-D49B-4A6A-AD2D-A7DE2180137C}" type="presOf" srcId="{16520DDF-B782-4C74-BA15-974604141C25}" destId="{0883AB11-292E-4BDF-A0FF-51548C1B25D1}" srcOrd="0" destOrd="0" presId="urn:microsoft.com/office/officeart/2008/layout/AlternatingHexagons"/>
    <dgm:cxn modelId="{6EF30284-37E5-455F-94F3-38D88FCDC8C3}" type="presOf" srcId="{7F0871BA-48CC-43AD-80DF-9B4611D85972}" destId="{C987ACDC-E687-422B-9665-645FA15A30E2}" srcOrd="0" destOrd="0" presId="urn:microsoft.com/office/officeart/2008/layout/AlternatingHexagons"/>
    <dgm:cxn modelId="{EA3FAB84-B000-43D4-BECE-B46EB720A8DC}" srcId="{1D9396B5-08CD-475A-BB62-272FFE8D293B}" destId="{9D33B2DE-1FC6-4B0F-97F4-4AAC536AC4BA}" srcOrd="2" destOrd="0" parTransId="{BB678B34-DE18-4FC6-9AC8-D096E879AC3D}" sibTransId="{C5C86534-5E35-4D64-A80E-857742453941}"/>
    <dgm:cxn modelId="{3E35E89B-8A76-4F4A-A67C-0A99BCC45A93}" type="presOf" srcId="{1D9396B5-08CD-475A-BB62-272FFE8D293B}" destId="{365EE9C7-4881-4271-A3E5-DC7C44A505CF}" srcOrd="0" destOrd="0" presId="urn:microsoft.com/office/officeart/2008/layout/AlternatingHexagons"/>
    <dgm:cxn modelId="{E2B8FDD9-877A-48BC-BA35-D5867ADD323D}" type="presOf" srcId="{C5C86534-5E35-4D64-A80E-857742453941}" destId="{92448D7A-838E-4946-9D09-58FB117C0ACF}" srcOrd="0" destOrd="0" presId="urn:microsoft.com/office/officeart/2008/layout/AlternatingHexagons"/>
    <dgm:cxn modelId="{09B8A8E2-A267-405D-88E8-E1F20A542728}" srcId="{1D9396B5-08CD-475A-BB62-272FFE8D293B}" destId="{7F0871BA-48CC-43AD-80DF-9B4611D85972}" srcOrd="0" destOrd="0" parTransId="{081A89D3-3A8F-47B8-B7B9-C7DB0FEC82AD}" sibTransId="{F0F3878C-8472-4B56-9559-11E17F630B34}"/>
    <dgm:cxn modelId="{592724FF-FEC6-4914-811C-0B3630ADCDAB}" type="presOf" srcId="{F0F3878C-8472-4B56-9559-11E17F630B34}" destId="{8411F404-4C7C-4755-96CF-846BADA306C0}" srcOrd="0" destOrd="0" presId="urn:microsoft.com/office/officeart/2008/layout/AlternatingHexagons"/>
    <dgm:cxn modelId="{59427503-D1F9-4488-9879-775427465747}" type="presParOf" srcId="{365EE9C7-4881-4271-A3E5-DC7C44A505CF}" destId="{11BC399F-EB07-4040-9D2A-3DE33A4E9CB5}" srcOrd="0" destOrd="0" presId="urn:microsoft.com/office/officeart/2008/layout/AlternatingHexagons"/>
    <dgm:cxn modelId="{2DE8002A-EC0B-44DD-948C-BF18748F1FD5}" type="presParOf" srcId="{11BC399F-EB07-4040-9D2A-3DE33A4E9CB5}" destId="{C987ACDC-E687-422B-9665-645FA15A30E2}" srcOrd="0" destOrd="0" presId="urn:microsoft.com/office/officeart/2008/layout/AlternatingHexagons"/>
    <dgm:cxn modelId="{849078AB-32F7-4F0F-955A-3B63CF206578}" type="presParOf" srcId="{11BC399F-EB07-4040-9D2A-3DE33A4E9CB5}" destId="{63B81DEA-71B2-4C87-85AA-F980F94A4F31}" srcOrd="1" destOrd="0" presId="urn:microsoft.com/office/officeart/2008/layout/AlternatingHexagons"/>
    <dgm:cxn modelId="{B3F464E1-4B46-4AEF-B0BC-3C8B3893B9CC}" type="presParOf" srcId="{11BC399F-EB07-4040-9D2A-3DE33A4E9CB5}" destId="{83419BBF-484E-4940-9E45-F134368B9A30}" srcOrd="2" destOrd="0" presId="urn:microsoft.com/office/officeart/2008/layout/AlternatingHexagons"/>
    <dgm:cxn modelId="{E8705EED-C3CA-4959-802E-CCF4F75E33A3}" type="presParOf" srcId="{11BC399F-EB07-4040-9D2A-3DE33A4E9CB5}" destId="{4882FE2D-D1D3-4B75-8BE2-169F458CB4DB}" srcOrd="3" destOrd="0" presId="urn:microsoft.com/office/officeart/2008/layout/AlternatingHexagons"/>
    <dgm:cxn modelId="{7316906F-9C09-47F9-B87B-DABB38F1A230}" type="presParOf" srcId="{11BC399F-EB07-4040-9D2A-3DE33A4E9CB5}" destId="{8411F404-4C7C-4755-96CF-846BADA306C0}" srcOrd="4" destOrd="0" presId="urn:microsoft.com/office/officeart/2008/layout/AlternatingHexagons"/>
    <dgm:cxn modelId="{6333C6D1-C145-4642-82A9-EBF3074A7D78}" type="presParOf" srcId="{365EE9C7-4881-4271-A3E5-DC7C44A505CF}" destId="{54438BE0-9CDE-45CC-BF03-4A4CAE85A185}" srcOrd="1" destOrd="0" presId="urn:microsoft.com/office/officeart/2008/layout/AlternatingHexagons"/>
    <dgm:cxn modelId="{D4A0194E-FACC-43EF-A9D2-A4C1ADEA889C}" type="presParOf" srcId="{365EE9C7-4881-4271-A3E5-DC7C44A505CF}" destId="{74589EE5-B2B5-4813-B1B4-ABCF1B0CFE39}" srcOrd="2" destOrd="0" presId="urn:microsoft.com/office/officeart/2008/layout/AlternatingHexagons"/>
    <dgm:cxn modelId="{24ABBE4B-5C28-4BDA-A0AD-1B42FBED6F63}" type="presParOf" srcId="{74589EE5-B2B5-4813-B1B4-ABCF1B0CFE39}" destId="{721FDA9A-9628-409E-9053-A62A6FEE832E}" srcOrd="0" destOrd="0" presId="urn:microsoft.com/office/officeart/2008/layout/AlternatingHexagons"/>
    <dgm:cxn modelId="{B4F7D026-4829-4FF8-A7FA-ABC3D3E0E016}" type="presParOf" srcId="{74589EE5-B2B5-4813-B1B4-ABCF1B0CFE39}" destId="{52A7455C-E467-47E3-AB25-080C15AAA11A}" srcOrd="1" destOrd="0" presId="urn:microsoft.com/office/officeart/2008/layout/AlternatingHexagons"/>
    <dgm:cxn modelId="{8CF88D04-9315-4328-BBA7-0892DFE9EE8E}" type="presParOf" srcId="{74589EE5-B2B5-4813-B1B4-ABCF1B0CFE39}" destId="{885B2E4F-D579-4F6F-8B41-600B41F9BE7E}" srcOrd="2" destOrd="0" presId="urn:microsoft.com/office/officeart/2008/layout/AlternatingHexagons"/>
    <dgm:cxn modelId="{77100F4B-DF54-4A54-95EA-BE9E2037D64B}" type="presParOf" srcId="{74589EE5-B2B5-4813-B1B4-ABCF1B0CFE39}" destId="{8506D113-194E-405A-9F11-65F8547EB2A8}" srcOrd="3" destOrd="0" presId="urn:microsoft.com/office/officeart/2008/layout/AlternatingHexagons"/>
    <dgm:cxn modelId="{AEAA3F27-9250-448E-B9CA-5EE0983DF34B}" type="presParOf" srcId="{74589EE5-B2B5-4813-B1B4-ABCF1B0CFE39}" destId="{0883AB11-292E-4BDF-A0FF-51548C1B25D1}" srcOrd="4" destOrd="0" presId="urn:microsoft.com/office/officeart/2008/layout/AlternatingHexagons"/>
    <dgm:cxn modelId="{8869D94C-5857-460C-9142-884041C9F853}" type="presParOf" srcId="{365EE9C7-4881-4271-A3E5-DC7C44A505CF}" destId="{97EBE79E-F88D-4474-9FFA-B4A3DD91B86E}" srcOrd="3" destOrd="0" presId="urn:microsoft.com/office/officeart/2008/layout/AlternatingHexagons"/>
    <dgm:cxn modelId="{A16FD1D8-A4B9-4772-A325-22659296C81C}" type="presParOf" srcId="{365EE9C7-4881-4271-A3E5-DC7C44A505CF}" destId="{B4321A71-9FEC-47D8-82BF-C2FDB23B6594}" srcOrd="4" destOrd="0" presId="urn:microsoft.com/office/officeart/2008/layout/AlternatingHexagons"/>
    <dgm:cxn modelId="{32BAAB1F-404E-48A1-8541-744E95C3C965}" type="presParOf" srcId="{B4321A71-9FEC-47D8-82BF-C2FDB23B6594}" destId="{5250F3E5-792B-424A-AD46-095FE37F8D02}" srcOrd="0" destOrd="0" presId="urn:microsoft.com/office/officeart/2008/layout/AlternatingHexagons"/>
    <dgm:cxn modelId="{25BC1767-30A9-4AC3-AA2C-01048E9764D9}" type="presParOf" srcId="{B4321A71-9FEC-47D8-82BF-C2FDB23B6594}" destId="{E1276283-8643-44BC-83D0-81C783AEF50A}" srcOrd="1" destOrd="0" presId="urn:microsoft.com/office/officeart/2008/layout/AlternatingHexagons"/>
    <dgm:cxn modelId="{C5CF588B-CB10-4DCA-A0C3-C4A6F5D8C895}" type="presParOf" srcId="{B4321A71-9FEC-47D8-82BF-C2FDB23B6594}" destId="{638A7D33-A5D2-4177-96A9-632853DAEB0A}" srcOrd="2" destOrd="0" presId="urn:microsoft.com/office/officeart/2008/layout/AlternatingHexagons"/>
    <dgm:cxn modelId="{2DD00C1B-B923-43A1-A35A-298520BA80EC}" type="presParOf" srcId="{B4321A71-9FEC-47D8-82BF-C2FDB23B6594}" destId="{24D7A1B4-768C-4A3D-9AF3-9073C0DC0E99}" srcOrd="3" destOrd="0" presId="urn:microsoft.com/office/officeart/2008/layout/AlternatingHexagons"/>
    <dgm:cxn modelId="{A22694C0-2F18-4765-8D7C-557408F4CC3D}" type="presParOf" srcId="{B4321A71-9FEC-47D8-82BF-C2FDB23B6594}" destId="{92448D7A-838E-4946-9D09-58FB117C0AC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71437F-877C-4F10-9432-890FA897324F}" type="doc">
      <dgm:prSet loTypeId="urn:microsoft.com/office/officeart/2005/8/layout/defaul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6E0EE862-99C9-41F6-9081-2DDB5C62D980}">
      <dgm:prSet phldrT="[Text]"/>
      <dgm:spPr/>
      <dgm:t>
        <a:bodyPr/>
        <a:lstStyle/>
        <a:p>
          <a:r>
            <a:rPr lang="en-GB" dirty="0"/>
            <a:t>Investigate how quantum computers function.</a:t>
          </a:r>
        </a:p>
      </dgm:t>
    </dgm:pt>
    <dgm:pt modelId="{28EFECC6-4F1B-4691-91CF-8751931BA948}" type="parTrans" cxnId="{EFCFE07A-DDEB-400F-AD31-6AEECA2CB177}">
      <dgm:prSet/>
      <dgm:spPr/>
      <dgm:t>
        <a:bodyPr/>
        <a:lstStyle/>
        <a:p>
          <a:endParaRPr lang="en-GB"/>
        </a:p>
      </dgm:t>
    </dgm:pt>
    <dgm:pt modelId="{4F22FFD8-0A9F-43D1-BDFC-EEF81E075F8A}" type="sibTrans" cxnId="{EFCFE07A-DDEB-400F-AD31-6AEECA2CB177}">
      <dgm:prSet/>
      <dgm:spPr/>
      <dgm:t>
        <a:bodyPr/>
        <a:lstStyle/>
        <a:p>
          <a:endParaRPr lang="en-GB"/>
        </a:p>
      </dgm:t>
    </dgm:pt>
    <dgm:pt modelId="{9CAB65D2-12F5-4F50-8120-935D82F96E40}">
      <dgm:prSet phldrT="[Text]"/>
      <dgm:spPr/>
      <dgm:t>
        <a:bodyPr/>
        <a:lstStyle/>
        <a:p>
          <a:r>
            <a:rPr lang="en-GB" dirty="0"/>
            <a:t>Explain how quantum computers are superior to modern computers.</a:t>
          </a:r>
        </a:p>
      </dgm:t>
    </dgm:pt>
    <dgm:pt modelId="{083620E1-D62C-4C3C-AFDB-5A4E3602BD4B}" type="parTrans" cxnId="{12443893-4627-4D5F-9CF5-A9BB57F056C1}">
      <dgm:prSet/>
      <dgm:spPr/>
      <dgm:t>
        <a:bodyPr/>
        <a:lstStyle/>
        <a:p>
          <a:endParaRPr lang="en-GB"/>
        </a:p>
      </dgm:t>
    </dgm:pt>
    <dgm:pt modelId="{013EBC38-E05A-4955-B8C9-7661DC0E9390}" type="sibTrans" cxnId="{12443893-4627-4D5F-9CF5-A9BB57F056C1}">
      <dgm:prSet/>
      <dgm:spPr/>
      <dgm:t>
        <a:bodyPr/>
        <a:lstStyle/>
        <a:p>
          <a:endParaRPr lang="en-GB"/>
        </a:p>
      </dgm:t>
    </dgm:pt>
    <dgm:pt modelId="{FDD44873-CBE2-4DD4-A776-EFDC60D04C2F}">
      <dgm:prSet phldrT="[Text]"/>
      <dgm:spPr/>
      <dgm:t>
        <a:bodyPr/>
        <a:lstStyle/>
        <a:p>
          <a:r>
            <a:rPr lang="en-GB" dirty="0"/>
            <a:t>Analyse the threat quantum computers pose to existing cryptographic infrastructure.</a:t>
          </a:r>
        </a:p>
      </dgm:t>
    </dgm:pt>
    <dgm:pt modelId="{A71A1256-999B-4930-A6E0-D75F0BCF53BC}" type="parTrans" cxnId="{8F676004-6037-4AA3-AA05-D786ED41AD3F}">
      <dgm:prSet/>
      <dgm:spPr/>
      <dgm:t>
        <a:bodyPr/>
        <a:lstStyle/>
        <a:p>
          <a:endParaRPr lang="en-GB"/>
        </a:p>
      </dgm:t>
    </dgm:pt>
    <dgm:pt modelId="{3B8EE215-3157-45FE-A26F-E1E6F48E9745}" type="sibTrans" cxnId="{8F676004-6037-4AA3-AA05-D786ED41AD3F}">
      <dgm:prSet/>
      <dgm:spPr/>
      <dgm:t>
        <a:bodyPr/>
        <a:lstStyle/>
        <a:p>
          <a:endParaRPr lang="en-GB"/>
        </a:p>
      </dgm:t>
    </dgm:pt>
    <dgm:pt modelId="{1924B4F3-2E15-4918-8257-CEC21CD19006}">
      <dgm:prSet phldrT="[Text]"/>
      <dgm:spPr/>
      <dgm:t>
        <a:bodyPr/>
        <a:lstStyle/>
        <a:p>
          <a:r>
            <a:rPr lang="en-GB" dirty="0"/>
            <a:t>Examine how the threat quantum computers pose can be mitigated.</a:t>
          </a:r>
        </a:p>
      </dgm:t>
    </dgm:pt>
    <dgm:pt modelId="{3B8A9EE7-C522-46A8-B27A-14A26500EDD5}" type="parTrans" cxnId="{DF862F6F-EB0A-483B-8FB3-F6D103350663}">
      <dgm:prSet/>
      <dgm:spPr/>
      <dgm:t>
        <a:bodyPr/>
        <a:lstStyle/>
        <a:p>
          <a:endParaRPr lang="en-GB"/>
        </a:p>
      </dgm:t>
    </dgm:pt>
    <dgm:pt modelId="{E7C94183-6531-435A-9165-97A755EE95D7}" type="sibTrans" cxnId="{DF862F6F-EB0A-483B-8FB3-F6D103350663}">
      <dgm:prSet/>
      <dgm:spPr/>
      <dgm:t>
        <a:bodyPr/>
        <a:lstStyle/>
        <a:p>
          <a:endParaRPr lang="en-GB"/>
        </a:p>
      </dgm:t>
    </dgm:pt>
    <dgm:pt modelId="{F4CC709E-C6C1-49BE-AFEE-AAED1CCCBA85}">
      <dgm:prSet phldrT="[Text]"/>
      <dgm:spPr/>
      <dgm:t>
        <a:bodyPr/>
        <a:lstStyle/>
        <a:p>
          <a:r>
            <a:rPr lang="en-GB" dirty="0"/>
            <a:t>Explore the evolution of cryptography.</a:t>
          </a:r>
        </a:p>
      </dgm:t>
    </dgm:pt>
    <dgm:pt modelId="{3A04BC95-11B5-414B-86B8-7E5BB11F0C8C}" type="parTrans" cxnId="{743B81FB-C9C9-4136-AFFC-7FCBD3D17610}">
      <dgm:prSet/>
      <dgm:spPr/>
      <dgm:t>
        <a:bodyPr/>
        <a:lstStyle/>
        <a:p>
          <a:endParaRPr lang="en-GB"/>
        </a:p>
      </dgm:t>
    </dgm:pt>
    <dgm:pt modelId="{FFD5CBCF-0836-4E37-BC53-DB6A5434C003}" type="sibTrans" cxnId="{743B81FB-C9C9-4136-AFFC-7FCBD3D17610}">
      <dgm:prSet/>
      <dgm:spPr/>
      <dgm:t>
        <a:bodyPr/>
        <a:lstStyle/>
        <a:p>
          <a:endParaRPr lang="en-GB"/>
        </a:p>
      </dgm:t>
    </dgm:pt>
    <dgm:pt modelId="{92F3F4AF-D94F-4F74-8324-867985542D4A}" type="pres">
      <dgm:prSet presAssocID="{6671437F-877C-4F10-9432-890FA897324F}" presName="diagram" presStyleCnt="0">
        <dgm:presLayoutVars>
          <dgm:dir/>
          <dgm:resizeHandles val="exact"/>
        </dgm:presLayoutVars>
      </dgm:prSet>
      <dgm:spPr/>
    </dgm:pt>
    <dgm:pt modelId="{6CB4AB6A-7940-441B-93C3-B58C6155B89D}" type="pres">
      <dgm:prSet presAssocID="{6E0EE862-99C9-41F6-9081-2DDB5C62D980}" presName="node" presStyleLbl="node1" presStyleIdx="0" presStyleCnt="5" custLinFactNeighborX="307" custLinFactNeighborY="77556">
        <dgm:presLayoutVars>
          <dgm:bulletEnabled val="1"/>
        </dgm:presLayoutVars>
      </dgm:prSet>
      <dgm:spPr/>
    </dgm:pt>
    <dgm:pt modelId="{6A834AD7-CB13-47F4-A479-CA7FC111557E}" type="pres">
      <dgm:prSet presAssocID="{4F22FFD8-0A9F-43D1-BDFC-EEF81E075F8A}" presName="sibTrans" presStyleCnt="0"/>
      <dgm:spPr/>
    </dgm:pt>
    <dgm:pt modelId="{C5D9EF9B-8758-46AE-890B-F258BD06AF9A}" type="pres">
      <dgm:prSet presAssocID="{9CAB65D2-12F5-4F50-8120-935D82F96E40}" presName="node" presStyleLbl="node1" presStyleIdx="1" presStyleCnt="5" custLinFactNeighborX="-3926" custLinFactNeighborY="78068">
        <dgm:presLayoutVars>
          <dgm:bulletEnabled val="1"/>
        </dgm:presLayoutVars>
      </dgm:prSet>
      <dgm:spPr/>
    </dgm:pt>
    <dgm:pt modelId="{C894041A-B22C-4918-A13A-A9726971F62A}" type="pres">
      <dgm:prSet presAssocID="{013EBC38-E05A-4955-B8C9-7661DC0E9390}" presName="sibTrans" presStyleCnt="0"/>
      <dgm:spPr/>
    </dgm:pt>
    <dgm:pt modelId="{2CA5475A-C7C2-48E2-B21C-A1A3BDF62C2F}" type="pres">
      <dgm:prSet presAssocID="{FDD44873-CBE2-4DD4-A776-EFDC60D04C2F}" presName="node" presStyleLbl="node1" presStyleIdx="2" presStyleCnt="5" custLinFactNeighborX="307" custLinFactNeighborY="73441">
        <dgm:presLayoutVars>
          <dgm:bulletEnabled val="1"/>
        </dgm:presLayoutVars>
      </dgm:prSet>
      <dgm:spPr/>
    </dgm:pt>
    <dgm:pt modelId="{83221900-44F4-40D2-A61E-71504C428341}" type="pres">
      <dgm:prSet presAssocID="{3B8EE215-3157-45FE-A26F-E1E6F48E9745}" presName="sibTrans" presStyleCnt="0"/>
      <dgm:spPr/>
    </dgm:pt>
    <dgm:pt modelId="{BDC3438E-6BD1-489F-8FFE-E0F7313FE02A}" type="pres">
      <dgm:prSet presAssocID="{1924B4F3-2E15-4918-8257-CEC21CD19006}" presName="node" presStyleLbl="node1" presStyleIdx="3" presStyleCnt="5" custLinFactNeighborX="-3926" custLinFactNeighborY="73159">
        <dgm:presLayoutVars>
          <dgm:bulletEnabled val="1"/>
        </dgm:presLayoutVars>
      </dgm:prSet>
      <dgm:spPr/>
    </dgm:pt>
    <dgm:pt modelId="{6ECE5E84-C282-47F9-85AC-556A54414F3F}" type="pres">
      <dgm:prSet presAssocID="{E7C94183-6531-435A-9165-97A755EE95D7}" presName="sibTrans" presStyleCnt="0"/>
      <dgm:spPr/>
    </dgm:pt>
    <dgm:pt modelId="{78AA48C1-F137-4719-9C12-4E29508C5DD7}" type="pres">
      <dgm:prSet presAssocID="{F4CC709E-C6C1-49BE-AFEE-AAED1CCCBA85}" presName="node" presStyleLbl="node1" presStyleIdx="4" presStyleCnt="5" custLinFactY="-100000" custLinFactNeighborX="-2801" custLinFactNeighborY="-168120">
        <dgm:presLayoutVars>
          <dgm:bulletEnabled val="1"/>
        </dgm:presLayoutVars>
      </dgm:prSet>
      <dgm:spPr/>
    </dgm:pt>
  </dgm:ptLst>
  <dgm:cxnLst>
    <dgm:cxn modelId="{8F676004-6037-4AA3-AA05-D786ED41AD3F}" srcId="{6671437F-877C-4F10-9432-890FA897324F}" destId="{FDD44873-CBE2-4DD4-A776-EFDC60D04C2F}" srcOrd="2" destOrd="0" parTransId="{A71A1256-999B-4930-A6E0-D75F0BCF53BC}" sibTransId="{3B8EE215-3157-45FE-A26F-E1E6F48E9745}"/>
    <dgm:cxn modelId="{B1ABC610-808D-4649-9DC3-D9E141FB2030}" type="presOf" srcId="{6671437F-877C-4F10-9432-890FA897324F}" destId="{92F3F4AF-D94F-4F74-8324-867985542D4A}" srcOrd="0" destOrd="0" presId="urn:microsoft.com/office/officeart/2005/8/layout/default"/>
    <dgm:cxn modelId="{1A8C1015-80EB-45FE-B7F7-44489AE42460}" type="presOf" srcId="{F4CC709E-C6C1-49BE-AFEE-AAED1CCCBA85}" destId="{78AA48C1-F137-4719-9C12-4E29508C5DD7}" srcOrd="0" destOrd="0" presId="urn:microsoft.com/office/officeart/2005/8/layout/default"/>
    <dgm:cxn modelId="{DF862F6F-EB0A-483B-8FB3-F6D103350663}" srcId="{6671437F-877C-4F10-9432-890FA897324F}" destId="{1924B4F3-2E15-4918-8257-CEC21CD19006}" srcOrd="3" destOrd="0" parTransId="{3B8A9EE7-C522-46A8-B27A-14A26500EDD5}" sibTransId="{E7C94183-6531-435A-9165-97A755EE95D7}"/>
    <dgm:cxn modelId="{852F6651-7A3A-43AB-873C-953048DC466B}" type="presOf" srcId="{FDD44873-CBE2-4DD4-A776-EFDC60D04C2F}" destId="{2CA5475A-C7C2-48E2-B21C-A1A3BDF62C2F}" srcOrd="0" destOrd="0" presId="urn:microsoft.com/office/officeart/2005/8/layout/default"/>
    <dgm:cxn modelId="{79465D55-A04F-4D29-98A8-50D271334274}" type="presOf" srcId="{6E0EE862-99C9-41F6-9081-2DDB5C62D980}" destId="{6CB4AB6A-7940-441B-93C3-B58C6155B89D}" srcOrd="0" destOrd="0" presId="urn:microsoft.com/office/officeart/2005/8/layout/default"/>
    <dgm:cxn modelId="{EFCFE07A-DDEB-400F-AD31-6AEECA2CB177}" srcId="{6671437F-877C-4F10-9432-890FA897324F}" destId="{6E0EE862-99C9-41F6-9081-2DDB5C62D980}" srcOrd="0" destOrd="0" parTransId="{28EFECC6-4F1B-4691-91CF-8751931BA948}" sibTransId="{4F22FFD8-0A9F-43D1-BDFC-EEF81E075F8A}"/>
    <dgm:cxn modelId="{4EF38C86-F614-41CD-BDFD-7A62090A2073}" type="presOf" srcId="{9CAB65D2-12F5-4F50-8120-935D82F96E40}" destId="{C5D9EF9B-8758-46AE-890B-F258BD06AF9A}" srcOrd="0" destOrd="0" presId="urn:microsoft.com/office/officeart/2005/8/layout/default"/>
    <dgm:cxn modelId="{12443893-4627-4D5F-9CF5-A9BB57F056C1}" srcId="{6671437F-877C-4F10-9432-890FA897324F}" destId="{9CAB65D2-12F5-4F50-8120-935D82F96E40}" srcOrd="1" destOrd="0" parTransId="{083620E1-D62C-4C3C-AFDB-5A4E3602BD4B}" sibTransId="{013EBC38-E05A-4955-B8C9-7661DC0E9390}"/>
    <dgm:cxn modelId="{EECAF6E5-0EB2-4FEC-9EB9-07752EABCBDF}" type="presOf" srcId="{1924B4F3-2E15-4918-8257-CEC21CD19006}" destId="{BDC3438E-6BD1-489F-8FFE-E0F7313FE02A}" srcOrd="0" destOrd="0" presId="urn:microsoft.com/office/officeart/2005/8/layout/default"/>
    <dgm:cxn modelId="{743B81FB-C9C9-4136-AFFC-7FCBD3D17610}" srcId="{6671437F-877C-4F10-9432-890FA897324F}" destId="{F4CC709E-C6C1-49BE-AFEE-AAED1CCCBA85}" srcOrd="4" destOrd="0" parTransId="{3A04BC95-11B5-414B-86B8-7E5BB11F0C8C}" sibTransId="{FFD5CBCF-0836-4E37-BC53-DB6A5434C003}"/>
    <dgm:cxn modelId="{15B11416-B2E6-4983-9AE3-D589DB3FFDF8}" type="presParOf" srcId="{92F3F4AF-D94F-4F74-8324-867985542D4A}" destId="{6CB4AB6A-7940-441B-93C3-B58C6155B89D}" srcOrd="0" destOrd="0" presId="urn:microsoft.com/office/officeart/2005/8/layout/default"/>
    <dgm:cxn modelId="{749DCA70-509A-44AA-A0A5-A05B0452EF87}" type="presParOf" srcId="{92F3F4AF-D94F-4F74-8324-867985542D4A}" destId="{6A834AD7-CB13-47F4-A479-CA7FC111557E}" srcOrd="1" destOrd="0" presId="urn:microsoft.com/office/officeart/2005/8/layout/default"/>
    <dgm:cxn modelId="{2D2DBB38-1885-4AAA-B721-FE0431CF3E47}" type="presParOf" srcId="{92F3F4AF-D94F-4F74-8324-867985542D4A}" destId="{C5D9EF9B-8758-46AE-890B-F258BD06AF9A}" srcOrd="2" destOrd="0" presId="urn:microsoft.com/office/officeart/2005/8/layout/default"/>
    <dgm:cxn modelId="{2F3619DE-FFB9-40C0-A66F-980A35F5AABB}" type="presParOf" srcId="{92F3F4AF-D94F-4F74-8324-867985542D4A}" destId="{C894041A-B22C-4918-A13A-A9726971F62A}" srcOrd="3" destOrd="0" presId="urn:microsoft.com/office/officeart/2005/8/layout/default"/>
    <dgm:cxn modelId="{0F715D7D-8FF7-43FB-831C-DCB2EF48A622}" type="presParOf" srcId="{92F3F4AF-D94F-4F74-8324-867985542D4A}" destId="{2CA5475A-C7C2-48E2-B21C-A1A3BDF62C2F}" srcOrd="4" destOrd="0" presId="urn:microsoft.com/office/officeart/2005/8/layout/default"/>
    <dgm:cxn modelId="{86289815-7563-48B9-B910-E1A456020253}" type="presParOf" srcId="{92F3F4AF-D94F-4F74-8324-867985542D4A}" destId="{83221900-44F4-40D2-A61E-71504C428341}" srcOrd="5" destOrd="0" presId="urn:microsoft.com/office/officeart/2005/8/layout/default"/>
    <dgm:cxn modelId="{CEEF655E-B177-4D93-90F7-964C2E4A3833}" type="presParOf" srcId="{92F3F4AF-D94F-4F74-8324-867985542D4A}" destId="{BDC3438E-6BD1-489F-8FFE-E0F7313FE02A}" srcOrd="6" destOrd="0" presId="urn:microsoft.com/office/officeart/2005/8/layout/default"/>
    <dgm:cxn modelId="{1A89CC57-0281-4544-A4E1-A350FB991224}" type="presParOf" srcId="{92F3F4AF-D94F-4F74-8324-867985542D4A}" destId="{6ECE5E84-C282-47F9-85AC-556A54414F3F}" srcOrd="7" destOrd="0" presId="urn:microsoft.com/office/officeart/2005/8/layout/default"/>
    <dgm:cxn modelId="{3D10AE8A-473B-4F2E-98EB-F27CFA1B65C8}" type="presParOf" srcId="{92F3F4AF-D94F-4F74-8324-867985542D4A}" destId="{78AA48C1-F137-4719-9C12-4E29508C5DD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E10307-505F-449B-BB1D-60728658ED4E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BF3BE259-6A28-4840-A772-B8430ED63798}">
      <dgm:prSet phldrT="[Text]" custT="1"/>
      <dgm:spPr>
        <a:solidFill>
          <a:schemeClr val="accent1"/>
        </a:solidFill>
      </dgm:spPr>
      <dgm:t>
        <a:bodyPr/>
        <a:lstStyle/>
        <a:p>
          <a:endParaRPr lang="en-GB" sz="2400" u="none" dirty="0">
            <a:solidFill>
              <a:schemeClr val="tx1"/>
            </a:solidFill>
            <a:hlinkClick xmlns:r="http://schemas.openxmlformats.org/officeDocument/2006/relationships" r:id="rId1" action="ppaction://hlinksldjump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  <a:p>
          <a:r>
            <a:rPr lang="en-GB" sz="2900" u="none" dirty="0">
              <a:solidFill>
                <a:schemeClr val="tx1"/>
              </a:solidFill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 Brief History of Cryptography</a:t>
          </a:r>
          <a:endParaRPr lang="en-GB" sz="2900" u="none" dirty="0">
            <a:solidFill>
              <a:schemeClr val="tx1"/>
            </a:solidFill>
          </a:endParaRPr>
        </a:p>
      </dgm:t>
    </dgm:pt>
    <dgm:pt modelId="{779BF0B1-E174-448B-BB61-32409BC563CA}" type="parTrans" cxnId="{BA66EF33-F14A-4C01-A4E2-5FDF0A680963}">
      <dgm:prSet/>
      <dgm:spPr/>
      <dgm:t>
        <a:bodyPr/>
        <a:lstStyle/>
        <a:p>
          <a:endParaRPr lang="en-GB"/>
        </a:p>
      </dgm:t>
    </dgm:pt>
    <dgm:pt modelId="{A853BEE6-56FB-4393-948B-824B0DE59EDF}" type="sibTrans" cxnId="{BA66EF33-F14A-4C01-A4E2-5FDF0A680963}">
      <dgm:prSet/>
      <dgm:spPr/>
      <dgm:t>
        <a:bodyPr/>
        <a:lstStyle/>
        <a:p>
          <a:endParaRPr lang="en-GB"/>
        </a:p>
      </dgm:t>
    </dgm:pt>
    <dgm:pt modelId="{6A236A72-BAF7-4AB5-8E39-2FFEFE6107B4}">
      <dgm:prSet phldrT="[Text]" custT="1"/>
      <dgm:spPr/>
      <dgm:t>
        <a:bodyPr/>
        <a:lstStyle/>
        <a:p>
          <a:endParaRPr lang="en-GB" sz="1800" u="none" dirty="0">
            <a:solidFill>
              <a:schemeClr val="tx1"/>
            </a:solidFill>
            <a:hlinkClick xmlns:r="http://schemas.openxmlformats.org/officeDocument/2006/relationships" r:id="rId2" action="ppaction://hlinksldjump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  <a:p>
          <a:r>
            <a:rPr lang="en-GB" sz="2800" u="none" dirty="0">
              <a:solidFill>
                <a:schemeClr val="tx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Quantum Mechanics and the Quantum Computer</a:t>
          </a:r>
          <a:endParaRPr lang="en-GB" sz="2800" u="none" dirty="0">
            <a:solidFill>
              <a:schemeClr val="tx1"/>
            </a:solidFill>
          </a:endParaRPr>
        </a:p>
      </dgm:t>
    </dgm:pt>
    <dgm:pt modelId="{FA63A987-8F80-4341-9A6C-79F396469A39}" type="parTrans" cxnId="{5647BED8-C583-479F-B842-82C9103644CA}">
      <dgm:prSet/>
      <dgm:spPr/>
      <dgm:t>
        <a:bodyPr/>
        <a:lstStyle/>
        <a:p>
          <a:endParaRPr lang="en-GB"/>
        </a:p>
      </dgm:t>
    </dgm:pt>
    <dgm:pt modelId="{29430748-9118-48A8-9664-5332DB09B3E8}" type="sibTrans" cxnId="{5647BED8-C583-479F-B842-82C9103644CA}">
      <dgm:prSet/>
      <dgm:spPr/>
      <dgm:t>
        <a:bodyPr/>
        <a:lstStyle/>
        <a:p>
          <a:endParaRPr lang="en-GB"/>
        </a:p>
      </dgm:t>
    </dgm:pt>
    <dgm:pt modelId="{AF2E7C25-D2FE-40F4-B0BB-257081D73DC6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  <a:hlinkClick xmlns:r="http://schemas.openxmlformats.org/officeDocument/2006/relationships"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What threat does quantum computing pose and how can it be mitigated?</a:t>
          </a:r>
          <a:endParaRPr lang="en-GB" dirty="0">
            <a:solidFill>
              <a:schemeClr val="tx1"/>
            </a:solidFill>
          </a:endParaRPr>
        </a:p>
      </dgm:t>
    </dgm:pt>
    <dgm:pt modelId="{A419A222-5B52-43CA-888D-B2850643B1E6}" type="parTrans" cxnId="{E9A65ECF-8A91-48D7-B30B-B715C4390DEC}">
      <dgm:prSet/>
      <dgm:spPr/>
      <dgm:t>
        <a:bodyPr/>
        <a:lstStyle/>
        <a:p>
          <a:endParaRPr lang="en-GB"/>
        </a:p>
      </dgm:t>
    </dgm:pt>
    <dgm:pt modelId="{7F0A9811-BFC0-410F-AD2C-A012B066DD79}" type="sibTrans" cxnId="{E9A65ECF-8A91-48D7-B30B-B715C4390DEC}">
      <dgm:prSet/>
      <dgm:spPr/>
      <dgm:t>
        <a:bodyPr/>
        <a:lstStyle/>
        <a:p>
          <a:endParaRPr lang="en-GB"/>
        </a:p>
      </dgm:t>
    </dgm:pt>
    <dgm:pt modelId="{64532482-D34E-47D9-8120-03A6ABBD2106}" type="pres">
      <dgm:prSet presAssocID="{06E10307-505F-449B-BB1D-60728658ED4E}" presName="Name0" presStyleCnt="0">
        <dgm:presLayoutVars>
          <dgm:dir/>
          <dgm:resizeHandles val="exact"/>
        </dgm:presLayoutVars>
      </dgm:prSet>
      <dgm:spPr/>
    </dgm:pt>
    <dgm:pt modelId="{E263498E-6E58-43EE-930C-4B49D4AE8F6D}" type="pres">
      <dgm:prSet presAssocID="{06E10307-505F-449B-BB1D-60728658ED4E}" presName="bkgdShp" presStyleLbl="alignAccFollowNode1" presStyleIdx="0" presStyleCnt="1"/>
      <dgm:spPr/>
    </dgm:pt>
    <dgm:pt modelId="{FA382862-D9BC-46C1-82D8-DF34EB3956FD}" type="pres">
      <dgm:prSet presAssocID="{06E10307-505F-449B-BB1D-60728658ED4E}" presName="linComp" presStyleCnt="0"/>
      <dgm:spPr/>
    </dgm:pt>
    <dgm:pt modelId="{7A2B70AF-8FBE-47AB-A680-D784ED1A8AB9}" type="pres">
      <dgm:prSet presAssocID="{BF3BE259-6A28-4840-A772-B8430ED63798}" presName="compNode" presStyleCnt="0"/>
      <dgm:spPr/>
    </dgm:pt>
    <dgm:pt modelId="{4624A4B4-9F93-414D-A563-C80B9AB7819F}" type="pres">
      <dgm:prSet presAssocID="{BF3BE259-6A28-4840-A772-B8430ED63798}" presName="node" presStyleLbl="node1" presStyleIdx="0" presStyleCnt="3">
        <dgm:presLayoutVars>
          <dgm:bulletEnabled val="1"/>
        </dgm:presLayoutVars>
      </dgm:prSet>
      <dgm:spPr/>
    </dgm:pt>
    <dgm:pt modelId="{ECD96868-DB5D-497E-9A25-1CC611BD2334}" type="pres">
      <dgm:prSet presAssocID="{BF3BE259-6A28-4840-A772-B8430ED63798}" presName="invisiNode" presStyleLbl="node1" presStyleIdx="0" presStyleCnt="3"/>
      <dgm:spPr/>
    </dgm:pt>
    <dgm:pt modelId="{FF64C844-B84A-4C32-A3E3-3E861E3C16A6}" type="pres">
      <dgm:prSet presAssocID="{BF3BE259-6A28-4840-A772-B8430ED63798}" presName="imagNode" presStyleLbl="fgImgPlace1" presStyleIdx="0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</dgm:pt>
    <dgm:pt modelId="{8EFC0699-C779-4DAF-9566-09B3DB66302F}" type="pres">
      <dgm:prSet presAssocID="{A853BEE6-56FB-4393-948B-824B0DE59EDF}" presName="sibTrans" presStyleLbl="sibTrans2D1" presStyleIdx="0" presStyleCnt="0"/>
      <dgm:spPr/>
    </dgm:pt>
    <dgm:pt modelId="{9348566E-FC9C-460C-9716-520934F7D462}" type="pres">
      <dgm:prSet presAssocID="{6A236A72-BAF7-4AB5-8E39-2FFEFE6107B4}" presName="compNode" presStyleCnt="0"/>
      <dgm:spPr/>
    </dgm:pt>
    <dgm:pt modelId="{AC0FBAC4-4DF8-45F5-AB41-2B48219F743D}" type="pres">
      <dgm:prSet presAssocID="{6A236A72-BAF7-4AB5-8E39-2FFEFE6107B4}" presName="node" presStyleLbl="node1" presStyleIdx="1" presStyleCnt="3">
        <dgm:presLayoutVars>
          <dgm:bulletEnabled val="1"/>
        </dgm:presLayoutVars>
      </dgm:prSet>
      <dgm:spPr/>
    </dgm:pt>
    <dgm:pt modelId="{1D3ADA33-44A8-4339-AA5B-1D8FB02CBC7F}" type="pres">
      <dgm:prSet presAssocID="{6A236A72-BAF7-4AB5-8E39-2FFEFE6107B4}" presName="invisiNode" presStyleLbl="node1" presStyleIdx="1" presStyleCnt="3"/>
      <dgm:spPr/>
    </dgm:pt>
    <dgm:pt modelId="{B4700F71-D429-49F5-B03A-6ED427EE4FC7}" type="pres">
      <dgm:prSet presAssocID="{6A236A72-BAF7-4AB5-8E39-2FFEFE6107B4}" presName="imagNode" presStyleLbl="fgImgPlace1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447FB50A-0D9E-403F-9F77-FE96BADB653F}" type="pres">
      <dgm:prSet presAssocID="{29430748-9118-48A8-9664-5332DB09B3E8}" presName="sibTrans" presStyleLbl="sibTrans2D1" presStyleIdx="0" presStyleCnt="0"/>
      <dgm:spPr/>
    </dgm:pt>
    <dgm:pt modelId="{7B867027-3223-486C-8462-9D7E87F6679A}" type="pres">
      <dgm:prSet presAssocID="{AF2E7C25-D2FE-40F4-B0BB-257081D73DC6}" presName="compNode" presStyleCnt="0"/>
      <dgm:spPr/>
    </dgm:pt>
    <dgm:pt modelId="{6724A2A9-FD54-4C7F-83A5-3036ED52C8ED}" type="pres">
      <dgm:prSet presAssocID="{AF2E7C25-D2FE-40F4-B0BB-257081D73DC6}" presName="node" presStyleLbl="node1" presStyleIdx="2" presStyleCnt="3">
        <dgm:presLayoutVars>
          <dgm:bulletEnabled val="1"/>
        </dgm:presLayoutVars>
      </dgm:prSet>
      <dgm:spPr/>
    </dgm:pt>
    <dgm:pt modelId="{202BF44F-980E-40FD-A5B0-F70A895A2686}" type="pres">
      <dgm:prSet presAssocID="{AF2E7C25-D2FE-40F4-B0BB-257081D73DC6}" presName="invisiNode" presStyleLbl="node1" presStyleIdx="2" presStyleCnt="3"/>
      <dgm:spPr/>
    </dgm:pt>
    <dgm:pt modelId="{EBADCDA6-E6A1-40D1-A8E0-FAAAC337173D}" type="pres">
      <dgm:prSet presAssocID="{AF2E7C25-D2FE-40F4-B0BB-257081D73DC6}" presName="imagNode" presStyleLbl="fgImgPlace1" presStyleIdx="2" presStyleCnt="3"/>
      <dgm:spPr>
        <a:blipFill>
          <a:blip xmlns:r="http://schemas.openxmlformats.org/officeDocument/2006/relationships" r:embed="rId6"/>
          <a:srcRect/>
          <a:stretch>
            <a:fillRect t="-20000" b="-20000"/>
          </a:stretch>
        </a:blipFill>
      </dgm:spPr>
    </dgm:pt>
  </dgm:ptLst>
  <dgm:cxnLst>
    <dgm:cxn modelId="{6D43130D-A490-419D-B73E-849F9C10C26D}" type="presOf" srcId="{A853BEE6-56FB-4393-948B-824B0DE59EDF}" destId="{8EFC0699-C779-4DAF-9566-09B3DB66302F}" srcOrd="0" destOrd="0" presId="urn:microsoft.com/office/officeart/2005/8/layout/pList2"/>
    <dgm:cxn modelId="{898A940F-3B04-4E34-B0F3-774318BCB848}" type="presOf" srcId="{29430748-9118-48A8-9664-5332DB09B3E8}" destId="{447FB50A-0D9E-403F-9F77-FE96BADB653F}" srcOrd="0" destOrd="0" presId="urn:microsoft.com/office/officeart/2005/8/layout/pList2"/>
    <dgm:cxn modelId="{BA66EF33-F14A-4C01-A4E2-5FDF0A680963}" srcId="{06E10307-505F-449B-BB1D-60728658ED4E}" destId="{BF3BE259-6A28-4840-A772-B8430ED63798}" srcOrd="0" destOrd="0" parTransId="{779BF0B1-E174-448B-BB61-32409BC563CA}" sibTransId="{A853BEE6-56FB-4393-948B-824B0DE59EDF}"/>
    <dgm:cxn modelId="{28521461-ACFC-4AEF-AC9A-35E92AA75CCA}" type="presOf" srcId="{6A236A72-BAF7-4AB5-8E39-2FFEFE6107B4}" destId="{AC0FBAC4-4DF8-45F5-AB41-2B48219F743D}" srcOrd="0" destOrd="0" presId="urn:microsoft.com/office/officeart/2005/8/layout/pList2"/>
    <dgm:cxn modelId="{24C11778-EDC0-4BBC-BE02-2C4EC25C7A4F}" type="presOf" srcId="{06E10307-505F-449B-BB1D-60728658ED4E}" destId="{64532482-D34E-47D9-8120-03A6ABBD2106}" srcOrd="0" destOrd="0" presId="urn:microsoft.com/office/officeart/2005/8/layout/pList2"/>
    <dgm:cxn modelId="{13BC9B8A-31BC-4B0B-97EF-50CDBC718DEA}" type="presOf" srcId="{AF2E7C25-D2FE-40F4-B0BB-257081D73DC6}" destId="{6724A2A9-FD54-4C7F-83A5-3036ED52C8ED}" srcOrd="0" destOrd="0" presId="urn:microsoft.com/office/officeart/2005/8/layout/pList2"/>
    <dgm:cxn modelId="{E9A65ECF-8A91-48D7-B30B-B715C4390DEC}" srcId="{06E10307-505F-449B-BB1D-60728658ED4E}" destId="{AF2E7C25-D2FE-40F4-B0BB-257081D73DC6}" srcOrd="2" destOrd="0" parTransId="{A419A222-5B52-43CA-888D-B2850643B1E6}" sibTransId="{7F0A9811-BFC0-410F-AD2C-A012B066DD79}"/>
    <dgm:cxn modelId="{5647BED8-C583-479F-B842-82C9103644CA}" srcId="{06E10307-505F-449B-BB1D-60728658ED4E}" destId="{6A236A72-BAF7-4AB5-8E39-2FFEFE6107B4}" srcOrd="1" destOrd="0" parTransId="{FA63A987-8F80-4341-9A6C-79F396469A39}" sibTransId="{29430748-9118-48A8-9664-5332DB09B3E8}"/>
    <dgm:cxn modelId="{7A7B07F3-ABE1-42B7-AFBC-A015797896EF}" type="presOf" srcId="{BF3BE259-6A28-4840-A772-B8430ED63798}" destId="{4624A4B4-9F93-414D-A563-C80B9AB7819F}" srcOrd="0" destOrd="0" presId="urn:microsoft.com/office/officeart/2005/8/layout/pList2"/>
    <dgm:cxn modelId="{E5B8125D-3A86-492D-9431-E4ED99D9D8F7}" type="presParOf" srcId="{64532482-D34E-47D9-8120-03A6ABBD2106}" destId="{E263498E-6E58-43EE-930C-4B49D4AE8F6D}" srcOrd="0" destOrd="0" presId="urn:microsoft.com/office/officeart/2005/8/layout/pList2"/>
    <dgm:cxn modelId="{D9E141E3-94C7-4FA6-A4B4-08819F538420}" type="presParOf" srcId="{64532482-D34E-47D9-8120-03A6ABBD2106}" destId="{FA382862-D9BC-46C1-82D8-DF34EB3956FD}" srcOrd="1" destOrd="0" presId="urn:microsoft.com/office/officeart/2005/8/layout/pList2"/>
    <dgm:cxn modelId="{5D022E42-A42D-407F-BACA-AD06366DF41A}" type="presParOf" srcId="{FA382862-D9BC-46C1-82D8-DF34EB3956FD}" destId="{7A2B70AF-8FBE-47AB-A680-D784ED1A8AB9}" srcOrd="0" destOrd="0" presId="urn:microsoft.com/office/officeart/2005/8/layout/pList2"/>
    <dgm:cxn modelId="{C6BCCE90-400D-4432-9000-129DB4396FA0}" type="presParOf" srcId="{7A2B70AF-8FBE-47AB-A680-D784ED1A8AB9}" destId="{4624A4B4-9F93-414D-A563-C80B9AB7819F}" srcOrd="0" destOrd="0" presId="urn:microsoft.com/office/officeart/2005/8/layout/pList2"/>
    <dgm:cxn modelId="{704F8AF1-D9F2-44D9-9D51-E22F1DC74EAB}" type="presParOf" srcId="{7A2B70AF-8FBE-47AB-A680-D784ED1A8AB9}" destId="{ECD96868-DB5D-497E-9A25-1CC611BD2334}" srcOrd="1" destOrd="0" presId="urn:microsoft.com/office/officeart/2005/8/layout/pList2"/>
    <dgm:cxn modelId="{5E43B748-E4B9-4C11-9543-2433A1799F6B}" type="presParOf" srcId="{7A2B70AF-8FBE-47AB-A680-D784ED1A8AB9}" destId="{FF64C844-B84A-4C32-A3E3-3E861E3C16A6}" srcOrd="2" destOrd="0" presId="urn:microsoft.com/office/officeart/2005/8/layout/pList2"/>
    <dgm:cxn modelId="{0973D5CC-A144-46B5-8784-7488D748C3B6}" type="presParOf" srcId="{FA382862-D9BC-46C1-82D8-DF34EB3956FD}" destId="{8EFC0699-C779-4DAF-9566-09B3DB66302F}" srcOrd="1" destOrd="0" presId="urn:microsoft.com/office/officeart/2005/8/layout/pList2"/>
    <dgm:cxn modelId="{75BFFEAB-4EF8-46F4-8BB1-0055BFE2A353}" type="presParOf" srcId="{FA382862-D9BC-46C1-82D8-DF34EB3956FD}" destId="{9348566E-FC9C-460C-9716-520934F7D462}" srcOrd="2" destOrd="0" presId="urn:microsoft.com/office/officeart/2005/8/layout/pList2"/>
    <dgm:cxn modelId="{78D89BFD-9E3A-48F1-8572-A65C731A3D67}" type="presParOf" srcId="{9348566E-FC9C-460C-9716-520934F7D462}" destId="{AC0FBAC4-4DF8-45F5-AB41-2B48219F743D}" srcOrd="0" destOrd="0" presId="urn:microsoft.com/office/officeart/2005/8/layout/pList2"/>
    <dgm:cxn modelId="{7CCB31FB-1FEA-41CA-A43E-753FB7C2F992}" type="presParOf" srcId="{9348566E-FC9C-460C-9716-520934F7D462}" destId="{1D3ADA33-44A8-4339-AA5B-1D8FB02CBC7F}" srcOrd="1" destOrd="0" presId="urn:microsoft.com/office/officeart/2005/8/layout/pList2"/>
    <dgm:cxn modelId="{EC198288-A52C-4B49-810A-D6E6DCDD46C7}" type="presParOf" srcId="{9348566E-FC9C-460C-9716-520934F7D462}" destId="{B4700F71-D429-49F5-B03A-6ED427EE4FC7}" srcOrd="2" destOrd="0" presId="urn:microsoft.com/office/officeart/2005/8/layout/pList2"/>
    <dgm:cxn modelId="{ED7EAEBF-2498-477F-907E-2F2E88BA7AF0}" type="presParOf" srcId="{FA382862-D9BC-46C1-82D8-DF34EB3956FD}" destId="{447FB50A-0D9E-403F-9F77-FE96BADB653F}" srcOrd="3" destOrd="0" presId="urn:microsoft.com/office/officeart/2005/8/layout/pList2"/>
    <dgm:cxn modelId="{A00647AF-6E38-45B7-BB90-BA9133A2105D}" type="presParOf" srcId="{FA382862-D9BC-46C1-82D8-DF34EB3956FD}" destId="{7B867027-3223-486C-8462-9D7E87F6679A}" srcOrd="4" destOrd="0" presId="urn:microsoft.com/office/officeart/2005/8/layout/pList2"/>
    <dgm:cxn modelId="{C7BD4526-B41D-4BEB-A5C3-6E8CD72F31E6}" type="presParOf" srcId="{7B867027-3223-486C-8462-9D7E87F6679A}" destId="{6724A2A9-FD54-4C7F-83A5-3036ED52C8ED}" srcOrd="0" destOrd="0" presId="urn:microsoft.com/office/officeart/2005/8/layout/pList2"/>
    <dgm:cxn modelId="{46EC20AF-DD22-4B01-91D6-E8AFDC6780DA}" type="presParOf" srcId="{7B867027-3223-486C-8462-9D7E87F6679A}" destId="{202BF44F-980E-40FD-A5B0-F70A895A2686}" srcOrd="1" destOrd="0" presId="urn:microsoft.com/office/officeart/2005/8/layout/pList2"/>
    <dgm:cxn modelId="{F5870B0B-1222-4A49-9EBA-5C41B5B24989}" type="presParOf" srcId="{7B867027-3223-486C-8462-9D7E87F6679A}" destId="{EBADCDA6-E6A1-40D1-A8E0-FAAAC337173D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6F34D0-E9FA-4F69-9D7B-1E8DB84B170F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43DE4CDE-8378-407E-BF5B-AF2294BE8FAF}">
      <dgm:prSet phldrT="[Text]"/>
      <dgm:spPr/>
      <dgm:t>
        <a:bodyPr/>
        <a:lstStyle/>
        <a:p>
          <a:endParaRPr lang="en-GB" dirty="0"/>
        </a:p>
        <a:p>
          <a:r>
            <a:rPr lang="en-GB" dirty="0">
              <a:solidFill>
                <a:schemeClr val="tx1"/>
              </a:solidFill>
              <a:latin typeface="+mj-lt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Skills developed</a:t>
          </a:r>
          <a:endParaRPr lang="en-GB" dirty="0">
            <a:solidFill>
              <a:schemeClr val="tx1"/>
            </a:solidFill>
            <a:latin typeface="+mj-lt"/>
          </a:endParaRPr>
        </a:p>
      </dgm:t>
    </dgm:pt>
    <dgm:pt modelId="{E0124822-D643-4F9C-8B8E-1C4695ECF005}" type="parTrans" cxnId="{3CF98BD0-6610-4877-8D3C-8A2CA8E51B8A}">
      <dgm:prSet/>
      <dgm:spPr/>
      <dgm:t>
        <a:bodyPr/>
        <a:lstStyle/>
        <a:p>
          <a:endParaRPr lang="en-GB"/>
        </a:p>
      </dgm:t>
    </dgm:pt>
    <dgm:pt modelId="{FFCF0EBC-2B39-41E7-9343-DEFB06781252}" type="sibTrans" cxnId="{3CF98BD0-6610-4877-8D3C-8A2CA8E51B8A}">
      <dgm:prSet/>
      <dgm:spPr/>
      <dgm:t>
        <a:bodyPr/>
        <a:lstStyle/>
        <a:p>
          <a:endParaRPr lang="en-GB"/>
        </a:p>
      </dgm:t>
    </dgm:pt>
    <dgm:pt modelId="{AA6496B9-0B8F-4C58-8211-2C4DC3D72CCB}">
      <dgm:prSet phldrT="[Text]"/>
      <dgm:spPr/>
      <dgm:t>
        <a:bodyPr/>
        <a:lstStyle/>
        <a:p>
          <a:endParaRPr lang="en-GB" dirty="0"/>
        </a:p>
        <a:p>
          <a:r>
            <a:rPr lang="en-GB" dirty="0">
              <a:solidFill>
                <a:schemeClr val="tx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What was successful?</a:t>
          </a:r>
          <a:endParaRPr lang="en-GB" dirty="0">
            <a:solidFill>
              <a:schemeClr val="tx1"/>
            </a:solidFill>
          </a:endParaRPr>
        </a:p>
      </dgm:t>
    </dgm:pt>
    <dgm:pt modelId="{12C1C7AA-8423-4DFA-9B53-D5EFBE8CE3CB}" type="parTrans" cxnId="{12D4832D-1AA7-41C9-A571-6140A4381EBF}">
      <dgm:prSet/>
      <dgm:spPr/>
      <dgm:t>
        <a:bodyPr/>
        <a:lstStyle/>
        <a:p>
          <a:endParaRPr lang="en-GB"/>
        </a:p>
      </dgm:t>
    </dgm:pt>
    <dgm:pt modelId="{4AB176B2-31CD-424F-824C-C92278DB1CBD}" type="sibTrans" cxnId="{12D4832D-1AA7-41C9-A571-6140A4381EBF}">
      <dgm:prSet/>
      <dgm:spPr/>
      <dgm:t>
        <a:bodyPr/>
        <a:lstStyle/>
        <a:p>
          <a:endParaRPr lang="en-GB"/>
        </a:p>
      </dgm:t>
    </dgm:pt>
    <dgm:pt modelId="{3E9589D0-B646-4A88-A78C-85495CEF56B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  <a:hlinkClick xmlns:r="http://schemas.openxmlformats.org/officeDocument/2006/relationships"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Lessons learned and what I’d do differently next time</a:t>
          </a:r>
          <a:endParaRPr lang="en-GB" dirty="0">
            <a:solidFill>
              <a:schemeClr val="tx1"/>
            </a:solidFill>
          </a:endParaRPr>
        </a:p>
      </dgm:t>
    </dgm:pt>
    <dgm:pt modelId="{03064911-95F7-4190-968E-DC30296CAA13}" type="parTrans" cxnId="{FF37B863-7257-49B8-A8A2-8E47F4CF4B46}">
      <dgm:prSet/>
      <dgm:spPr/>
      <dgm:t>
        <a:bodyPr/>
        <a:lstStyle/>
        <a:p>
          <a:endParaRPr lang="en-GB"/>
        </a:p>
      </dgm:t>
    </dgm:pt>
    <dgm:pt modelId="{85D3C5D6-5C40-49CA-A346-91B8AF7AEB3C}" type="sibTrans" cxnId="{FF37B863-7257-49B8-A8A2-8E47F4CF4B46}">
      <dgm:prSet/>
      <dgm:spPr/>
      <dgm:t>
        <a:bodyPr/>
        <a:lstStyle/>
        <a:p>
          <a:endParaRPr lang="en-GB"/>
        </a:p>
      </dgm:t>
    </dgm:pt>
    <dgm:pt modelId="{05A33FB3-45B9-43DF-BACF-35377EE74BE8}" type="pres">
      <dgm:prSet presAssocID="{676F34D0-E9FA-4F69-9D7B-1E8DB84B170F}" presName="Name0" presStyleCnt="0">
        <dgm:presLayoutVars>
          <dgm:dir/>
          <dgm:resizeHandles val="exact"/>
        </dgm:presLayoutVars>
      </dgm:prSet>
      <dgm:spPr/>
    </dgm:pt>
    <dgm:pt modelId="{DCD7B0B9-0FDA-4DEA-9CDE-9437E18F7A3F}" type="pres">
      <dgm:prSet presAssocID="{676F34D0-E9FA-4F69-9D7B-1E8DB84B170F}" presName="bkgdShp" presStyleLbl="alignAccFollowNode1" presStyleIdx="0" presStyleCnt="1" custLinFactNeighborX="-1143" custLinFactNeighborY="-6232"/>
      <dgm:spPr/>
    </dgm:pt>
    <dgm:pt modelId="{81239A05-85F5-4439-97F6-0165DC7D27BB}" type="pres">
      <dgm:prSet presAssocID="{676F34D0-E9FA-4F69-9D7B-1E8DB84B170F}" presName="linComp" presStyleCnt="0"/>
      <dgm:spPr/>
    </dgm:pt>
    <dgm:pt modelId="{461DDCF2-BFD2-43FA-9851-85B8067C8789}" type="pres">
      <dgm:prSet presAssocID="{43DE4CDE-8378-407E-BF5B-AF2294BE8FAF}" presName="compNode" presStyleCnt="0"/>
      <dgm:spPr/>
    </dgm:pt>
    <dgm:pt modelId="{D1BDEE34-B02D-421B-A3DB-582EDBBD8523}" type="pres">
      <dgm:prSet presAssocID="{43DE4CDE-8378-407E-BF5B-AF2294BE8FAF}" presName="node" presStyleLbl="node1" presStyleIdx="0" presStyleCnt="3">
        <dgm:presLayoutVars>
          <dgm:bulletEnabled val="1"/>
        </dgm:presLayoutVars>
      </dgm:prSet>
      <dgm:spPr/>
    </dgm:pt>
    <dgm:pt modelId="{230026FE-5F7D-4769-B655-2065477267B7}" type="pres">
      <dgm:prSet presAssocID="{43DE4CDE-8378-407E-BF5B-AF2294BE8FAF}" presName="invisiNode" presStyleLbl="node1" presStyleIdx="0" presStyleCnt="3"/>
      <dgm:spPr/>
    </dgm:pt>
    <dgm:pt modelId="{EA161553-F3F1-4EA8-BF8C-6B3F1D2F3A91}" type="pres">
      <dgm:prSet presAssocID="{43DE4CDE-8378-407E-BF5B-AF2294BE8FAF}" presName="imagNode" presStyleLbl="fgImgPlace1" presStyleIdx="0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</dgm:pt>
    <dgm:pt modelId="{7E662823-2418-456C-A708-B9F549AEF975}" type="pres">
      <dgm:prSet presAssocID="{FFCF0EBC-2B39-41E7-9343-DEFB06781252}" presName="sibTrans" presStyleLbl="sibTrans2D1" presStyleIdx="0" presStyleCnt="0"/>
      <dgm:spPr/>
    </dgm:pt>
    <dgm:pt modelId="{82E56315-8797-42CB-A50F-1516F5EA678B}" type="pres">
      <dgm:prSet presAssocID="{AA6496B9-0B8F-4C58-8211-2C4DC3D72CCB}" presName="compNode" presStyleCnt="0"/>
      <dgm:spPr/>
    </dgm:pt>
    <dgm:pt modelId="{D839461D-A943-4044-B313-0D09193D6D2A}" type="pres">
      <dgm:prSet presAssocID="{AA6496B9-0B8F-4C58-8211-2C4DC3D72CCB}" presName="node" presStyleLbl="node1" presStyleIdx="1" presStyleCnt="3">
        <dgm:presLayoutVars>
          <dgm:bulletEnabled val="1"/>
        </dgm:presLayoutVars>
      </dgm:prSet>
      <dgm:spPr/>
    </dgm:pt>
    <dgm:pt modelId="{8CD0E300-DEC1-4B5C-8EEB-82354E0BAADA}" type="pres">
      <dgm:prSet presAssocID="{AA6496B9-0B8F-4C58-8211-2C4DC3D72CCB}" presName="invisiNode" presStyleLbl="node1" presStyleIdx="1" presStyleCnt="3"/>
      <dgm:spPr/>
    </dgm:pt>
    <dgm:pt modelId="{D4BBC5DE-CE15-4F49-8918-B1631D5459EF}" type="pres">
      <dgm:prSet presAssocID="{AA6496B9-0B8F-4C58-8211-2C4DC3D72CCB}" presName="imagNode" presStyleLbl="fgImgPlace1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298C2C7C-1052-4C82-BC20-E73FD4C4125C}" type="pres">
      <dgm:prSet presAssocID="{4AB176B2-31CD-424F-824C-C92278DB1CBD}" presName="sibTrans" presStyleLbl="sibTrans2D1" presStyleIdx="0" presStyleCnt="0"/>
      <dgm:spPr/>
    </dgm:pt>
    <dgm:pt modelId="{FF62A6E8-4FBE-4BA3-A584-2F0A48C0483E}" type="pres">
      <dgm:prSet presAssocID="{3E9589D0-B646-4A88-A78C-85495CEF56B0}" presName="compNode" presStyleCnt="0"/>
      <dgm:spPr/>
    </dgm:pt>
    <dgm:pt modelId="{064538C3-FF22-4AB6-9531-4B50564F6441}" type="pres">
      <dgm:prSet presAssocID="{3E9589D0-B646-4A88-A78C-85495CEF56B0}" presName="node" presStyleLbl="node1" presStyleIdx="2" presStyleCnt="3">
        <dgm:presLayoutVars>
          <dgm:bulletEnabled val="1"/>
        </dgm:presLayoutVars>
      </dgm:prSet>
      <dgm:spPr/>
    </dgm:pt>
    <dgm:pt modelId="{F9F60B7E-C022-4D60-A652-5D6F5AC2540A}" type="pres">
      <dgm:prSet presAssocID="{3E9589D0-B646-4A88-A78C-85495CEF56B0}" presName="invisiNode" presStyleLbl="node1" presStyleIdx="2" presStyleCnt="3"/>
      <dgm:spPr/>
    </dgm:pt>
    <dgm:pt modelId="{74F6C367-DFB9-4A00-81A6-4BBE82E9FA2B}" type="pres">
      <dgm:prSet presAssocID="{3E9589D0-B646-4A88-A78C-85495CEF56B0}" presName="imagNode" presStyleLbl="fgImgPlac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</dgm:ptLst>
  <dgm:cxnLst>
    <dgm:cxn modelId="{12D4832D-1AA7-41C9-A571-6140A4381EBF}" srcId="{676F34D0-E9FA-4F69-9D7B-1E8DB84B170F}" destId="{AA6496B9-0B8F-4C58-8211-2C4DC3D72CCB}" srcOrd="1" destOrd="0" parTransId="{12C1C7AA-8423-4DFA-9B53-D5EFBE8CE3CB}" sibTransId="{4AB176B2-31CD-424F-824C-C92278DB1CBD}"/>
    <dgm:cxn modelId="{2E271E62-0722-477F-B805-A820634CB852}" type="presOf" srcId="{AA6496B9-0B8F-4C58-8211-2C4DC3D72CCB}" destId="{D839461D-A943-4044-B313-0D09193D6D2A}" srcOrd="0" destOrd="0" presId="urn:microsoft.com/office/officeart/2005/8/layout/pList2"/>
    <dgm:cxn modelId="{FF37B863-7257-49B8-A8A2-8E47F4CF4B46}" srcId="{676F34D0-E9FA-4F69-9D7B-1E8DB84B170F}" destId="{3E9589D0-B646-4A88-A78C-85495CEF56B0}" srcOrd="2" destOrd="0" parTransId="{03064911-95F7-4190-968E-DC30296CAA13}" sibTransId="{85D3C5D6-5C40-49CA-A346-91B8AF7AEB3C}"/>
    <dgm:cxn modelId="{4D05D44D-0C0B-4D34-8CB5-B36F9F2BAD96}" type="presOf" srcId="{FFCF0EBC-2B39-41E7-9343-DEFB06781252}" destId="{7E662823-2418-456C-A708-B9F549AEF975}" srcOrd="0" destOrd="0" presId="urn:microsoft.com/office/officeart/2005/8/layout/pList2"/>
    <dgm:cxn modelId="{725ACE9F-684A-4713-8A68-B0DE8AAD375A}" type="presOf" srcId="{4AB176B2-31CD-424F-824C-C92278DB1CBD}" destId="{298C2C7C-1052-4C82-BC20-E73FD4C4125C}" srcOrd="0" destOrd="0" presId="urn:microsoft.com/office/officeart/2005/8/layout/pList2"/>
    <dgm:cxn modelId="{B9C76EB8-E5B1-4565-A8B0-9582ED3FB444}" type="presOf" srcId="{676F34D0-E9FA-4F69-9D7B-1E8DB84B170F}" destId="{05A33FB3-45B9-43DF-BACF-35377EE74BE8}" srcOrd="0" destOrd="0" presId="urn:microsoft.com/office/officeart/2005/8/layout/pList2"/>
    <dgm:cxn modelId="{3CF98BD0-6610-4877-8D3C-8A2CA8E51B8A}" srcId="{676F34D0-E9FA-4F69-9D7B-1E8DB84B170F}" destId="{43DE4CDE-8378-407E-BF5B-AF2294BE8FAF}" srcOrd="0" destOrd="0" parTransId="{E0124822-D643-4F9C-8B8E-1C4695ECF005}" sibTransId="{FFCF0EBC-2B39-41E7-9343-DEFB06781252}"/>
    <dgm:cxn modelId="{5520C0D1-D300-4F51-97B8-E9F3FFFF3DB9}" type="presOf" srcId="{3E9589D0-B646-4A88-A78C-85495CEF56B0}" destId="{064538C3-FF22-4AB6-9531-4B50564F6441}" srcOrd="0" destOrd="0" presId="urn:microsoft.com/office/officeart/2005/8/layout/pList2"/>
    <dgm:cxn modelId="{8CFF46EA-A5B0-4356-8A93-26C8DFAABECB}" type="presOf" srcId="{43DE4CDE-8378-407E-BF5B-AF2294BE8FAF}" destId="{D1BDEE34-B02D-421B-A3DB-582EDBBD8523}" srcOrd="0" destOrd="0" presId="urn:microsoft.com/office/officeart/2005/8/layout/pList2"/>
    <dgm:cxn modelId="{0893D3F5-9694-4C72-A394-EF2D65750D77}" type="presParOf" srcId="{05A33FB3-45B9-43DF-BACF-35377EE74BE8}" destId="{DCD7B0B9-0FDA-4DEA-9CDE-9437E18F7A3F}" srcOrd="0" destOrd="0" presId="urn:microsoft.com/office/officeart/2005/8/layout/pList2"/>
    <dgm:cxn modelId="{06D5F096-37E7-4559-8ECF-F9DFCA1BF878}" type="presParOf" srcId="{05A33FB3-45B9-43DF-BACF-35377EE74BE8}" destId="{81239A05-85F5-4439-97F6-0165DC7D27BB}" srcOrd="1" destOrd="0" presId="urn:microsoft.com/office/officeart/2005/8/layout/pList2"/>
    <dgm:cxn modelId="{1B01A49A-3158-452C-86D8-6AF6DF221CB4}" type="presParOf" srcId="{81239A05-85F5-4439-97F6-0165DC7D27BB}" destId="{461DDCF2-BFD2-43FA-9851-85B8067C8789}" srcOrd="0" destOrd="0" presId="urn:microsoft.com/office/officeart/2005/8/layout/pList2"/>
    <dgm:cxn modelId="{FB668B2A-FB7A-46B3-BFDD-33ACE4A54C93}" type="presParOf" srcId="{461DDCF2-BFD2-43FA-9851-85B8067C8789}" destId="{D1BDEE34-B02D-421B-A3DB-582EDBBD8523}" srcOrd="0" destOrd="0" presId="urn:microsoft.com/office/officeart/2005/8/layout/pList2"/>
    <dgm:cxn modelId="{936EA941-D4F4-4690-B0F1-A5F4934C2945}" type="presParOf" srcId="{461DDCF2-BFD2-43FA-9851-85B8067C8789}" destId="{230026FE-5F7D-4769-B655-2065477267B7}" srcOrd="1" destOrd="0" presId="urn:microsoft.com/office/officeart/2005/8/layout/pList2"/>
    <dgm:cxn modelId="{143FE374-5D47-45F2-89D4-3A6DBBF46D4A}" type="presParOf" srcId="{461DDCF2-BFD2-43FA-9851-85B8067C8789}" destId="{EA161553-F3F1-4EA8-BF8C-6B3F1D2F3A91}" srcOrd="2" destOrd="0" presId="urn:microsoft.com/office/officeart/2005/8/layout/pList2"/>
    <dgm:cxn modelId="{B4096403-B7EB-4CD7-B6AD-7BDA132DFFD8}" type="presParOf" srcId="{81239A05-85F5-4439-97F6-0165DC7D27BB}" destId="{7E662823-2418-456C-A708-B9F549AEF975}" srcOrd="1" destOrd="0" presId="urn:microsoft.com/office/officeart/2005/8/layout/pList2"/>
    <dgm:cxn modelId="{84633D33-BEA4-406D-B3D0-CBD73436B96D}" type="presParOf" srcId="{81239A05-85F5-4439-97F6-0165DC7D27BB}" destId="{82E56315-8797-42CB-A50F-1516F5EA678B}" srcOrd="2" destOrd="0" presId="urn:microsoft.com/office/officeart/2005/8/layout/pList2"/>
    <dgm:cxn modelId="{0891536D-E5D2-4DEA-9FA4-D1EB25058DF9}" type="presParOf" srcId="{82E56315-8797-42CB-A50F-1516F5EA678B}" destId="{D839461D-A943-4044-B313-0D09193D6D2A}" srcOrd="0" destOrd="0" presId="urn:microsoft.com/office/officeart/2005/8/layout/pList2"/>
    <dgm:cxn modelId="{79CE6865-4CFE-4E1C-B82C-D2165DDFBAD8}" type="presParOf" srcId="{82E56315-8797-42CB-A50F-1516F5EA678B}" destId="{8CD0E300-DEC1-4B5C-8EEB-82354E0BAADA}" srcOrd="1" destOrd="0" presId="urn:microsoft.com/office/officeart/2005/8/layout/pList2"/>
    <dgm:cxn modelId="{77C54A57-995D-4BB4-9692-F83693D69F2F}" type="presParOf" srcId="{82E56315-8797-42CB-A50F-1516F5EA678B}" destId="{D4BBC5DE-CE15-4F49-8918-B1631D5459EF}" srcOrd="2" destOrd="0" presId="urn:microsoft.com/office/officeart/2005/8/layout/pList2"/>
    <dgm:cxn modelId="{EF646BDD-5FE8-453A-96F1-69EAC15B5086}" type="presParOf" srcId="{81239A05-85F5-4439-97F6-0165DC7D27BB}" destId="{298C2C7C-1052-4C82-BC20-E73FD4C4125C}" srcOrd="3" destOrd="0" presId="urn:microsoft.com/office/officeart/2005/8/layout/pList2"/>
    <dgm:cxn modelId="{A481CEDC-9935-491A-899B-D3B9F1138803}" type="presParOf" srcId="{81239A05-85F5-4439-97F6-0165DC7D27BB}" destId="{FF62A6E8-4FBE-4BA3-A584-2F0A48C0483E}" srcOrd="4" destOrd="0" presId="urn:microsoft.com/office/officeart/2005/8/layout/pList2"/>
    <dgm:cxn modelId="{926F66D4-6B26-42E4-B6FC-DA95CBE82C5C}" type="presParOf" srcId="{FF62A6E8-4FBE-4BA3-A584-2F0A48C0483E}" destId="{064538C3-FF22-4AB6-9531-4B50564F6441}" srcOrd="0" destOrd="0" presId="urn:microsoft.com/office/officeart/2005/8/layout/pList2"/>
    <dgm:cxn modelId="{1B0A8B6E-E694-44B0-BBF5-A63172AC0C48}" type="presParOf" srcId="{FF62A6E8-4FBE-4BA3-A584-2F0A48C0483E}" destId="{F9F60B7E-C022-4D60-A652-5D6F5AC2540A}" srcOrd="1" destOrd="0" presId="urn:microsoft.com/office/officeart/2005/8/layout/pList2"/>
    <dgm:cxn modelId="{77C87D71-5BB7-4E78-8AE2-63B12348F5C5}" type="presParOf" srcId="{FF62A6E8-4FBE-4BA3-A584-2F0A48C0483E}" destId="{74F6C367-DFB9-4A00-81A6-4BBE82E9FA2B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9396B5-08CD-475A-BB62-272FFE8D293B}" type="doc">
      <dgm:prSet loTypeId="urn:microsoft.com/office/officeart/2008/layout/AlternatingHexagons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7F0871BA-48CC-43AD-80DF-9B4611D85972}">
      <dgm:prSet phldrT="[Text]" custT="1"/>
      <dgm:spPr/>
      <dgm:t>
        <a:bodyPr/>
        <a:lstStyle/>
        <a:p>
          <a:r>
            <a:rPr lang="en-GB" sz="2000" dirty="0"/>
            <a:t>Problems finding free research material</a:t>
          </a:r>
          <a:r>
            <a:rPr lang="en-GB" sz="2100" dirty="0"/>
            <a:t>.</a:t>
          </a:r>
        </a:p>
      </dgm:t>
    </dgm:pt>
    <dgm:pt modelId="{081A89D3-3A8F-47B8-B7B9-C7DB0FEC82AD}" type="parTrans" cxnId="{09B8A8E2-A267-405D-88E8-E1F20A542728}">
      <dgm:prSet/>
      <dgm:spPr/>
      <dgm:t>
        <a:bodyPr/>
        <a:lstStyle/>
        <a:p>
          <a:endParaRPr lang="en-GB"/>
        </a:p>
      </dgm:t>
    </dgm:pt>
    <dgm:pt modelId="{F0F3878C-8472-4B56-9559-11E17F630B34}" type="sibTrans" cxnId="{09B8A8E2-A267-405D-88E8-E1F20A542728}">
      <dgm:prSet/>
      <dgm:spPr/>
      <dgm:t>
        <a:bodyPr/>
        <a:lstStyle/>
        <a:p>
          <a:r>
            <a:rPr lang="en-GB" dirty="0"/>
            <a:t>Difficulties with the word limit.</a:t>
          </a:r>
        </a:p>
      </dgm:t>
    </dgm:pt>
    <dgm:pt modelId="{754F4E00-3F3D-43E8-B5AA-B8B075154CD5}">
      <dgm:prSet phldrT="[Text]" custT="1"/>
      <dgm:spPr/>
      <dgm:t>
        <a:bodyPr/>
        <a:lstStyle/>
        <a:p>
          <a:r>
            <a:rPr lang="en-GB" sz="2100" dirty="0"/>
            <a:t>More specific title.</a:t>
          </a:r>
        </a:p>
      </dgm:t>
    </dgm:pt>
    <dgm:pt modelId="{F65786A0-5C55-464F-B371-C03646CF9C21}" type="parTrans" cxnId="{4AB4336A-4981-4DD7-BB63-028603B9E86A}">
      <dgm:prSet/>
      <dgm:spPr/>
      <dgm:t>
        <a:bodyPr/>
        <a:lstStyle/>
        <a:p>
          <a:endParaRPr lang="en-GB"/>
        </a:p>
      </dgm:t>
    </dgm:pt>
    <dgm:pt modelId="{16520DDF-B782-4C74-BA15-974604141C25}" type="sibTrans" cxnId="{4AB4336A-4981-4DD7-BB63-028603B9E86A}">
      <dgm:prSet custT="1"/>
      <dgm:spPr/>
      <dgm:t>
        <a:bodyPr/>
        <a:lstStyle/>
        <a:p>
          <a:r>
            <a:rPr lang="en-GB" sz="2100" dirty="0"/>
            <a:t>Don’t choose too broad a topic.</a:t>
          </a:r>
        </a:p>
      </dgm:t>
    </dgm:pt>
    <dgm:pt modelId="{9D33B2DE-1FC6-4B0F-97F4-4AAC536AC4BA}">
      <dgm:prSet phldrT="[Text]" custT="1"/>
      <dgm:spPr/>
      <dgm:t>
        <a:bodyPr/>
        <a:lstStyle/>
        <a:p>
          <a:r>
            <a:rPr lang="en-GB" sz="2100" dirty="0"/>
            <a:t>Shorter  plan.</a:t>
          </a:r>
        </a:p>
      </dgm:t>
    </dgm:pt>
    <dgm:pt modelId="{BB678B34-DE18-4FC6-9AC8-D096E879AC3D}" type="parTrans" cxnId="{EA3FAB84-B000-43D4-BECE-B46EB720A8DC}">
      <dgm:prSet/>
      <dgm:spPr/>
      <dgm:t>
        <a:bodyPr/>
        <a:lstStyle/>
        <a:p>
          <a:endParaRPr lang="en-GB"/>
        </a:p>
      </dgm:t>
    </dgm:pt>
    <dgm:pt modelId="{C5C86534-5E35-4D64-A80E-857742453941}" type="sibTrans" cxnId="{EA3FAB84-B000-43D4-BECE-B46EB720A8DC}">
      <dgm:prSet custT="1"/>
      <dgm:spPr/>
      <dgm:t>
        <a:bodyPr/>
        <a:lstStyle/>
        <a:p>
          <a:r>
            <a:rPr lang="en-GB" sz="2100" dirty="0"/>
            <a:t>Manage your time.</a:t>
          </a:r>
        </a:p>
      </dgm:t>
    </dgm:pt>
    <dgm:pt modelId="{365EE9C7-4881-4271-A3E5-DC7C44A505CF}" type="pres">
      <dgm:prSet presAssocID="{1D9396B5-08CD-475A-BB62-272FFE8D293B}" presName="Name0" presStyleCnt="0">
        <dgm:presLayoutVars>
          <dgm:chMax/>
          <dgm:chPref/>
          <dgm:dir/>
          <dgm:animLvl val="lvl"/>
        </dgm:presLayoutVars>
      </dgm:prSet>
      <dgm:spPr/>
    </dgm:pt>
    <dgm:pt modelId="{11BC399F-EB07-4040-9D2A-3DE33A4E9CB5}" type="pres">
      <dgm:prSet presAssocID="{7F0871BA-48CC-43AD-80DF-9B4611D85972}" presName="composite" presStyleCnt="0"/>
      <dgm:spPr/>
    </dgm:pt>
    <dgm:pt modelId="{C987ACDC-E687-422B-9665-645FA15A30E2}" type="pres">
      <dgm:prSet presAssocID="{7F0871BA-48CC-43AD-80DF-9B4611D85972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63B81DEA-71B2-4C87-85AA-F980F94A4F31}" type="pres">
      <dgm:prSet presAssocID="{7F0871BA-48CC-43AD-80DF-9B4611D85972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3419BBF-484E-4940-9E45-F134368B9A30}" type="pres">
      <dgm:prSet presAssocID="{7F0871BA-48CC-43AD-80DF-9B4611D85972}" presName="BalanceSpacing" presStyleCnt="0"/>
      <dgm:spPr/>
    </dgm:pt>
    <dgm:pt modelId="{4882FE2D-D1D3-4B75-8BE2-169F458CB4DB}" type="pres">
      <dgm:prSet presAssocID="{7F0871BA-48CC-43AD-80DF-9B4611D85972}" presName="BalanceSpacing1" presStyleCnt="0"/>
      <dgm:spPr/>
    </dgm:pt>
    <dgm:pt modelId="{8411F404-4C7C-4755-96CF-846BADA306C0}" type="pres">
      <dgm:prSet presAssocID="{F0F3878C-8472-4B56-9559-11E17F630B34}" presName="Accent1Text" presStyleLbl="node1" presStyleIdx="1" presStyleCnt="6"/>
      <dgm:spPr/>
    </dgm:pt>
    <dgm:pt modelId="{54438BE0-9CDE-45CC-BF03-4A4CAE85A185}" type="pres">
      <dgm:prSet presAssocID="{F0F3878C-8472-4B56-9559-11E17F630B34}" presName="spaceBetweenRectangles" presStyleCnt="0"/>
      <dgm:spPr/>
    </dgm:pt>
    <dgm:pt modelId="{74589EE5-B2B5-4813-B1B4-ABCF1B0CFE39}" type="pres">
      <dgm:prSet presAssocID="{754F4E00-3F3D-43E8-B5AA-B8B075154CD5}" presName="composite" presStyleCnt="0"/>
      <dgm:spPr/>
    </dgm:pt>
    <dgm:pt modelId="{721FDA9A-9628-409E-9053-A62A6FEE832E}" type="pres">
      <dgm:prSet presAssocID="{754F4E00-3F3D-43E8-B5AA-B8B075154CD5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52A7455C-E467-47E3-AB25-080C15AAA11A}" type="pres">
      <dgm:prSet presAssocID="{754F4E00-3F3D-43E8-B5AA-B8B075154CD5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85B2E4F-D579-4F6F-8B41-600B41F9BE7E}" type="pres">
      <dgm:prSet presAssocID="{754F4E00-3F3D-43E8-B5AA-B8B075154CD5}" presName="BalanceSpacing" presStyleCnt="0"/>
      <dgm:spPr/>
    </dgm:pt>
    <dgm:pt modelId="{8506D113-194E-405A-9F11-65F8547EB2A8}" type="pres">
      <dgm:prSet presAssocID="{754F4E00-3F3D-43E8-B5AA-B8B075154CD5}" presName="BalanceSpacing1" presStyleCnt="0"/>
      <dgm:spPr/>
    </dgm:pt>
    <dgm:pt modelId="{0883AB11-292E-4BDF-A0FF-51548C1B25D1}" type="pres">
      <dgm:prSet presAssocID="{16520DDF-B782-4C74-BA15-974604141C25}" presName="Accent1Text" presStyleLbl="node1" presStyleIdx="3" presStyleCnt="6" custLinFactNeighborX="582"/>
      <dgm:spPr/>
    </dgm:pt>
    <dgm:pt modelId="{97EBE79E-F88D-4474-9FFA-B4A3DD91B86E}" type="pres">
      <dgm:prSet presAssocID="{16520DDF-B782-4C74-BA15-974604141C25}" presName="spaceBetweenRectangles" presStyleCnt="0"/>
      <dgm:spPr/>
    </dgm:pt>
    <dgm:pt modelId="{B4321A71-9FEC-47D8-82BF-C2FDB23B6594}" type="pres">
      <dgm:prSet presAssocID="{9D33B2DE-1FC6-4B0F-97F4-4AAC536AC4BA}" presName="composite" presStyleCnt="0"/>
      <dgm:spPr/>
    </dgm:pt>
    <dgm:pt modelId="{5250F3E5-792B-424A-AD46-095FE37F8D02}" type="pres">
      <dgm:prSet presAssocID="{9D33B2DE-1FC6-4B0F-97F4-4AAC536AC4BA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E1276283-8643-44BC-83D0-81C783AEF50A}" type="pres">
      <dgm:prSet presAssocID="{9D33B2DE-1FC6-4B0F-97F4-4AAC536AC4BA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638A7D33-A5D2-4177-96A9-632853DAEB0A}" type="pres">
      <dgm:prSet presAssocID="{9D33B2DE-1FC6-4B0F-97F4-4AAC536AC4BA}" presName="BalanceSpacing" presStyleCnt="0"/>
      <dgm:spPr/>
    </dgm:pt>
    <dgm:pt modelId="{24D7A1B4-768C-4A3D-9AF3-9073C0DC0E99}" type="pres">
      <dgm:prSet presAssocID="{9D33B2DE-1FC6-4B0F-97F4-4AAC536AC4BA}" presName="BalanceSpacing1" presStyleCnt="0"/>
      <dgm:spPr/>
    </dgm:pt>
    <dgm:pt modelId="{92448D7A-838E-4946-9D09-58FB117C0ACF}" type="pres">
      <dgm:prSet presAssocID="{C5C86534-5E35-4D64-A80E-857742453941}" presName="Accent1Text" presStyleLbl="node1" presStyleIdx="5" presStyleCnt="6" custLinFactNeighborY="0"/>
      <dgm:spPr/>
    </dgm:pt>
  </dgm:ptLst>
  <dgm:cxnLst>
    <dgm:cxn modelId="{A3045509-1A8B-441B-9D0E-78212C5F55FD}" type="presOf" srcId="{9D33B2DE-1FC6-4B0F-97F4-4AAC536AC4BA}" destId="{5250F3E5-792B-424A-AD46-095FE37F8D02}" srcOrd="0" destOrd="0" presId="urn:microsoft.com/office/officeart/2008/layout/AlternatingHexagons"/>
    <dgm:cxn modelId="{1EB89663-3B93-4F93-9260-00AD13E9987E}" type="presOf" srcId="{754F4E00-3F3D-43E8-B5AA-B8B075154CD5}" destId="{721FDA9A-9628-409E-9053-A62A6FEE832E}" srcOrd="0" destOrd="0" presId="urn:microsoft.com/office/officeart/2008/layout/AlternatingHexagons"/>
    <dgm:cxn modelId="{4AB4336A-4981-4DD7-BB63-028603B9E86A}" srcId="{1D9396B5-08CD-475A-BB62-272FFE8D293B}" destId="{754F4E00-3F3D-43E8-B5AA-B8B075154CD5}" srcOrd="1" destOrd="0" parTransId="{F65786A0-5C55-464F-B371-C03646CF9C21}" sibTransId="{16520DDF-B782-4C74-BA15-974604141C25}"/>
    <dgm:cxn modelId="{E5AC777B-D49B-4A6A-AD2D-A7DE2180137C}" type="presOf" srcId="{16520DDF-B782-4C74-BA15-974604141C25}" destId="{0883AB11-292E-4BDF-A0FF-51548C1B25D1}" srcOrd="0" destOrd="0" presId="urn:microsoft.com/office/officeart/2008/layout/AlternatingHexagons"/>
    <dgm:cxn modelId="{6EF30284-37E5-455F-94F3-38D88FCDC8C3}" type="presOf" srcId="{7F0871BA-48CC-43AD-80DF-9B4611D85972}" destId="{C987ACDC-E687-422B-9665-645FA15A30E2}" srcOrd="0" destOrd="0" presId="urn:microsoft.com/office/officeart/2008/layout/AlternatingHexagons"/>
    <dgm:cxn modelId="{EA3FAB84-B000-43D4-BECE-B46EB720A8DC}" srcId="{1D9396B5-08CD-475A-BB62-272FFE8D293B}" destId="{9D33B2DE-1FC6-4B0F-97F4-4AAC536AC4BA}" srcOrd="2" destOrd="0" parTransId="{BB678B34-DE18-4FC6-9AC8-D096E879AC3D}" sibTransId="{C5C86534-5E35-4D64-A80E-857742453941}"/>
    <dgm:cxn modelId="{3E35E89B-8A76-4F4A-A67C-0A99BCC45A93}" type="presOf" srcId="{1D9396B5-08CD-475A-BB62-272FFE8D293B}" destId="{365EE9C7-4881-4271-A3E5-DC7C44A505CF}" srcOrd="0" destOrd="0" presId="urn:microsoft.com/office/officeart/2008/layout/AlternatingHexagons"/>
    <dgm:cxn modelId="{E2B8FDD9-877A-48BC-BA35-D5867ADD323D}" type="presOf" srcId="{C5C86534-5E35-4D64-A80E-857742453941}" destId="{92448D7A-838E-4946-9D09-58FB117C0ACF}" srcOrd="0" destOrd="0" presId="urn:microsoft.com/office/officeart/2008/layout/AlternatingHexagons"/>
    <dgm:cxn modelId="{09B8A8E2-A267-405D-88E8-E1F20A542728}" srcId="{1D9396B5-08CD-475A-BB62-272FFE8D293B}" destId="{7F0871BA-48CC-43AD-80DF-9B4611D85972}" srcOrd="0" destOrd="0" parTransId="{081A89D3-3A8F-47B8-B7B9-C7DB0FEC82AD}" sibTransId="{F0F3878C-8472-4B56-9559-11E17F630B34}"/>
    <dgm:cxn modelId="{592724FF-FEC6-4914-811C-0B3630ADCDAB}" type="presOf" srcId="{F0F3878C-8472-4B56-9559-11E17F630B34}" destId="{8411F404-4C7C-4755-96CF-846BADA306C0}" srcOrd="0" destOrd="0" presId="urn:microsoft.com/office/officeart/2008/layout/AlternatingHexagons"/>
    <dgm:cxn modelId="{59427503-D1F9-4488-9879-775427465747}" type="presParOf" srcId="{365EE9C7-4881-4271-A3E5-DC7C44A505CF}" destId="{11BC399F-EB07-4040-9D2A-3DE33A4E9CB5}" srcOrd="0" destOrd="0" presId="urn:microsoft.com/office/officeart/2008/layout/AlternatingHexagons"/>
    <dgm:cxn modelId="{2DE8002A-EC0B-44DD-948C-BF18748F1FD5}" type="presParOf" srcId="{11BC399F-EB07-4040-9D2A-3DE33A4E9CB5}" destId="{C987ACDC-E687-422B-9665-645FA15A30E2}" srcOrd="0" destOrd="0" presId="urn:microsoft.com/office/officeart/2008/layout/AlternatingHexagons"/>
    <dgm:cxn modelId="{849078AB-32F7-4F0F-955A-3B63CF206578}" type="presParOf" srcId="{11BC399F-EB07-4040-9D2A-3DE33A4E9CB5}" destId="{63B81DEA-71B2-4C87-85AA-F980F94A4F31}" srcOrd="1" destOrd="0" presId="urn:microsoft.com/office/officeart/2008/layout/AlternatingHexagons"/>
    <dgm:cxn modelId="{B3F464E1-4B46-4AEF-B0BC-3C8B3893B9CC}" type="presParOf" srcId="{11BC399F-EB07-4040-9D2A-3DE33A4E9CB5}" destId="{83419BBF-484E-4940-9E45-F134368B9A30}" srcOrd="2" destOrd="0" presId="urn:microsoft.com/office/officeart/2008/layout/AlternatingHexagons"/>
    <dgm:cxn modelId="{E8705EED-C3CA-4959-802E-CCF4F75E33A3}" type="presParOf" srcId="{11BC399F-EB07-4040-9D2A-3DE33A4E9CB5}" destId="{4882FE2D-D1D3-4B75-8BE2-169F458CB4DB}" srcOrd="3" destOrd="0" presId="urn:microsoft.com/office/officeart/2008/layout/AlternatingHexagons"/>
    <dgm:cxn modelId="{7316906F-9C09-47F9-B87B-DABB38F1A230}" type="presParOf" srcId="{11BC399F-EB07-4040-9D2A-3DE33A4E9CB5}" destId="{8411F404-4C7C-4755-96CF-846BADA306C0}" srcOrd="4" destOrd="0" presId="urn:microsoft.com/office/officeart/2008/layout/AlternatingHexagons"/>
    <dgm:cxn modelId="{6333C6D1-C145-4642-82A9-EBF3074A7D78}" type="presParOf" srcId="{365EE9C7-4881-4271-A3E5-DC7C44A505CF}" destId="{54438BE0-9CDE-45CC-BF03-4A4CAE85A185}" srcOrd="1" destOrd="0" presId="urn:microsoft.com/office/officeart/2008/layout/AlternatingHexagons"/>
    <dgm:cxn modelId="{D4A0194E-FACC-43EF-A9D2-A4C1ADEA889C}" type="presParOf" srcId="{365EE9C7-4881-4271-A3E5-DC7C44A505CF}" destId="{74589EE5-B2B5-4813-B1B4-ABCF1B0CFE39}" srcOrd="2" destOrd="0" presId="urn:microsoft.com/office/officeart/2008/layout/AlternatingHexagons"/>
    <dgm:cxn modelId="{24ABBE4B-5C28-4BDA-A0AD-1B42FBED6F63}" type="presParOf" srcId="{74589EE5-B2B5-4813-B1B4-ABCF1B0CFE39}" destId="{721FDA9A-9628-409E-9053-A62A6FEE832E}" srcOrd="0" destOrd="0" presId="urn:microsoft.com/office/officeart/2008/layout/AlternatingHexagons"/>
    <dgm:cxn modelId="{B4F7D026-4829-4FF8-A7FA-ABC3D3E0E016}" type="presParOf" srcId="{74589EE5-B2B5-4813-B1B4-ABCF1B0CFE39}" destId="{52A7455C-E467-47E3-AB25-080C15AAA11A}" srcOrd="1" destOrd="0" presId="urn:microsoft.com/office/officeart/2008/layout/AlternatingHexagons"/>
    <dgm:cxn modelId="{8CF88D04-9315-4328-BBA7-0892DFE9EE8E}" type="presParOf" srcId="{74589EE5-B2B5-4813-B1B4-ABCF1B0CFE39}" destId="{885B2E4F-D579-4F6F-8B41-600B41F9BE7E}" srcOrd="2" destOrd="0" presId="urn:microsoft.com/office/officeart/2008/layout/AlternatingHexagons"/>
    <dgm:cxn modelId="{77100F4B-DF54-4A54-95EA-BE9E2037D64B}" type="presParOf" srcId="{74589EE5-B2B5-4813-B1B4-ABCF1B0CFE39}" destId="{8506D113-194E-405A-9F11-65F8547EB2A8}" srcOrd="3" destOrd="0" presId="urn:microsoft.com/office/officeart/2008/layout/AlternatingHexagons"/>
    <dgm:cxn modelId="{AEAA3F27-9250-448E-B9CA-5EE0983DF34B}" type="presParOf" srcId="{74589EE5-B2B5-4813-B1B4-ABCF1B0CFE39}" destId="{0883AB11-292E-4BDF-A0FF-51548C1B25D1}" srcOrd="4" destOrd="0" presId="urn:microsoft.com/office/officeart/2008/layout/AlternatingHexagons"/>
    <dgm:cxn modelId="{8869D94C-5857-460C-9142-884041C9F853}" type="presParOf" srcId="{365EE9C7-4881-4271-A3E5-DC7C44A505CF}" destId="{97EBE79E-F88D-4474-9FFA-B4A3DD91B86E}" srcOrd="3" destOrd="0" presId="urn:microsoft.com/office/officeart/2008/layout/AlternatingHexagons"/>
    <dgm:cxn modelId="{A16FD1D8-A4B9-4772-A325-22659296C81C}" type="presParOf" srcId="{365EE9C7-4881-4271-A3E5-DC7C44A505CF}" destId="{B4321A71-9FEC-47D8-82BF-C2FDB23B6594}" srcOrd="4" destOrd="0" presId="urn:microsoft.com/office/officeart/2008/layout/AlternatingHexagons"/>
    <dgm:cxn modelId="{32BAAB1F-404E-48A1-8541-744E95C3C965}" type="presParOf" srcId="{B4321A71-9FEC-47D8-82BF-C2FDB23B6594}" destId="{5250F3E5-792B-424A-AD46-095FE37F8D02}" srcOrd="0" destOrd="0" presId="urn:microsoft.com/office/officeart/2008/layout/AlternatingHexagons"/>
    <dgm:cxn modelId="{25BC1767-30A9-4AC3-AA2C-01048E9764D9}" type="presParOf" srcId="{B4321A71-9FEC-47D8-82BF-C2FDB23B6594}" destId="{E1276283-8643-44BC-83D0-81C783AEF50A}" srcOrd="1" destOrd="0" presId="urn:microsoft.com/office/officeart/2008/layout/AlternatingHexagons"/>
    <dgm:cxn modelId="{C5CF588B-CB10-4DCA-A0C3-C4A6F5D8C895}" type="presParOf" srcId="{B4321A71-9FEC-47D8-82BF-C2FDB23B6594}" destId="{638A7D33-A5D2-4177-96A9-632853DAEB0A}" srcOrd="2" destOrd="0" presId="urn:microsoft.com/office/officeart/2008/layout/AlternatingHexagons"/>
    <dgm:cxn modelId="{2DD00C1B-B923-43A1-A35A-298520BA80EC}" type="presParOf" srcId="{B4321A71-9FEC-47D8-82BF-C2FDB23B6594}" destId="{24D7A1B4-768C-4A3D-9AF3-9073C0DC0E99}" srcOrd="3" destOrd="0" presId="urn:microsoft.com/office/officeart/2008/layout/AlternatingHexagons"/>
    <dgm:cxn modelId="{A22694C0-2F18-4765-8D7C-557408F4CC3D}" type="presParOf" srcId="{B4321A71-9FEC-47D8-82BF-C2FDB23B6594}" destId="{92448D7A-838E-4946-9D09-58FB117C0AC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7ACDC-E687-422B-9665-645FA15A30E2}">
      <dsp:nvSpPr>
        <dsp:cNvPr id="0" name=""/>
        <dsp:cNvSpPr/>
      </dsp:nvSpPr>
      <dsp:spPr>
        <a:xfrm rot="5400000">
          <a:off x="3278698" y="496882"/>
          <a:ext cx="2153355" cy="187341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u="none" kern="1200" dirty="0">
              <a:solidFill>
                <a:schemeClr val="tx1"/>
              </a:solidFill>
            </a:rPr>
            <a:t>NEW SKILLS</a:t>
          </a:r>
        </a:p>
      </dsp:txBody>
      <dsp:txXfrm rot="-5400000">
        <a:off x="3710607" y="692478"/>
        <a:ext cx="1289537" cy="1482227"/>
      </dsp:txXfrm>
    </dsp:sp>
    <dsp:sp modelId="{63B81DEA-71B2-4C87-85AA-F980F94A4F31}">
      <dsp:nvSpPr>
        <dsp:cNvPr id="0" name=""/>
        <dsp:cNvSpPr/>
      </dsp:nvSpPr>
      <dsp:spPr>
        <a:xfrm>
          <a:off x="5348934" y="787585"/>
          <a:ext cx="2403144" cy="1292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11F404-4C7C-4755-96CF-846BADA306C0}">
      <dsp:nvSpPr>
        <dsp:cNvPr id="0" name=""/>
        <dsp:cNvSpPr/>
      </dsp:nvSpPr>
      <dsp:spPr>
        <a:xfrm rot="5400000">
          <a:off x="1255406" y="496882"/>
          <a:ext cx="2153355" cy="187341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1202141"/>
            <a:satOff val="-5276"/>
            <a:lumOff val="1569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1"/>
              </a:solidFill>
            </a:rPr>
            <a:t>UNIVERSITY</a:t>
          </a:r>
        </a:p>
      </dsp:txBody>
      <dsp:txXfrm rot="-5400000">
        <a:off x="1687315" y="692478"/>
        <a:ext cx="1289537" cy="1482227"/>
      </dsp:txXfrm>
    </dsp:sp>
    <dsp:sp modelId="{721FDA9A-9628-409E-9053-A62A6FEE832E}">
      <dsp:nvSpPr>
        <dsp:cNvPr id="0" name=""/>
        <dsp:cNvSpPr/>
      </dsp:nvSpPr>
      <dsp:spPr>
        <a:xfrm rot="5400000">
          <a:off x="2263176" y="2324650"/>
          <a:ext cx="2153355" cy="187341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2404281"/>
            <a:satOff val="-10552"/>
            <a:lumOff val="3137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PERSONAL INTEREST </a:t>
          </a:r>
        </a:p>
      </dsp:txBody>
      <dsp:txXfrm rot="-5400000">
        <a:off x="2695085" y="2520246"/>
        <a:ext cx="1289537" cy="1482227"/>
      </dsp:txXfrm>
    </dsp:sp>
    <dsp:sp modelId="{52A7455C-E467-47E3-AB25-080C15AAA11A}">
      <dsp:nvSpPr>
        <dsp:cNvPr id="0" name=""/>
        <dsp:cNvSpPr/>
      </dsp:nvSpPr>
      <dsp:spPr>
        <a:xfrm>
          <a:off x="0" y="2615353"/>
          <a:ext cx="2325623" cy="1292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3AB11-292E-4BDF-A0FF-51548C1B25D1}">
      <dsp:nvSpPr>
        <dsp:cNvPr id="0" name=""/>
        <dsp:cNvSpPr/>
      </dsp:nvSpPr>
      <dsp:spPr>
        <a:xfrm rot="5400000">
          <a:off x="4286469" y="2324650"/>
          <a:ext cx="2153355" cy="187341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3606422"/>
            <a:satOff val="-15828"/>
            <a:lumOff val="4706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u="none" kern="1200">
              <a:solidFill>
                <a:schemeClr val="tx1"/>
              </a:solidFill>
            </a:rPr>
            <a:t>COURSE MODULES</a:t>
          </a:r>
          <a:endParaRPr lang="en-GB" sz="2400" u="none" kern="1200" dirty="0">
            <a:solidFill>
              <a:schemeClr val="tx1"/>
            </a:solidFill>
          </a:endParaRPr>
        </a:p>
      </dsp:txBody>
      <dsp:txXfrm rot="-5400000">
        <a:off x="4718378" y="2520246"/>
        <a:ext cx="1289537" cy="1482227"/>
      </dsp:txXfrm>
    </dsp:sp>
    <dsp:sp modelId="{5250F3E5-792B-424A-AD46-095FE37F8D02}">
      <dsp:nvSpPr>
        <dsp:cNvPr id="0" name=""/>
        <dsp:cNvSpPr/>
      </dsp:nvSpPr>
      <dsp:spPr>
        <a:xfrm rot="5400000">
          <a:off x="3278698" y="4152418"/>
          <a:ext cx="2153355" cy="187341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4808562"/>
            <a:satOff val="-21104"/>
            <a:lumOff val="6274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u="none" kern="1200" dirty="0">
              <a:solidFill>
                <a:schemeClr val="tx1"/>
              </a:solidFill>
            </a:rPr>
            <a:t>INSPIRED BY A BOOK</a:t>
          </a:r>
        </a:p>
      </dsp:txBody>
      <dsp:txXfrm rot="-5400000">
        <a:off x="3710607" y="4348014"/>
        <a:ext cx="1289537" cy="1482227"/>
      </dsp:txXfrm>
    </dsp:sp>
    <dsp:sp modelId="{E1276283-8643-44BC-83D0-81C783AEF50A}">
      <dsp:nvSpPr>
        <dsp:cNvPr id="0" name=""/>
        <dsp:cNvSpPr/>
      </dsp:nvSpPr>
      <dsp:spPr>
        <a:xfrm>
          <a:off x="5348934" y="4443121"/>
          <a:ext cx="2403144" cy="1292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448D7A-838E-4946-9D09-58FB117C0ACF}">
      <dsp:nvSpPr>
        <dsp:cNvPr id="0" name=""/>
        <dsp:cNvSpPr/>
      </dsp:nvSpPr>
      <dsp:spPr>
        <a:xfrm rot="5400000">
          <a:off x="1255406" y="4152418"/>
          <a:ext cx="2153355" cy="187341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PREVIOUS INTEREST</a:t>
          </a:r>
        </a:p>
      </dsp:txBody>
      <dsp:txXfrm rot="-5400000">
        <a:off x="1687315" y="4348014"/>
        <a:ext cx="1289537" cy="14822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4AB6A-7940-441B-93C3-B58C6155B89D}">
      <dsp:nvSpPr>
        <dsp:cNvPr id="0" name=""/>
        <dsp:cNvSpPr/>
      </dsp:nvSpPr>
      <dsp:spPr>
        <a:xfrm>
          <a:off x="8538" y="1872121"/>
          <a:ext cx="2566900" cy="154014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Investigate how quantum computers function.</a:t>
          </a:r>
        </a:p>
      </dsp:txBody>
      <dsp:txXfrm>
        <a:off x="8538" y="1872121"/>
        <a:ext cx="2566900" cy="1540140"/>
      </dsp:txXfrm>
    </dsp:sp>
    <dsp:sp modelId="{C5D9EF9B-8758-46AE-890B-F258BD06AF9A}">
      <dsp:nvSpPr>
        <dsp:cNvPr id="0" name=""/>
        <dsp:cNvSpPr/>
      </dsp:nvSpPr>
      <dsp:spPr>
        <a:xfrm>
          <a:off x="2723472" y="1880007"/>
          <a:ext cx="2566900" cy="1540140"/>
        </a:xfrm>
        <a:prstGeom prst="rect">
          <a:avLst/>
        </a:prstGeom>
        <a:gradFill rotWithShape="0">
          <a:gsLst>
            <a:gs pos="0">
              <a:schemeClr val="accent5">
                <a:hueOff val="1502676"/>
                <a:satOff val="-6595"/>
                <a:lumOff val="196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1502676"/>
                <a:satOff val="-6595"/>
                <a:lumOff val="196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Explain how quantum computers are superior to modern computers.</a:t>
          </a:r>
        </a:p>
      </dsp:txBody>
      <dsp:txXfrm>
        <a:off x="2723472" y="1880007"/>
        <a:ext cx="2566900" cy="1540140"/>
      </dsp:txXfrm>
    </dsp:sp>
    <dsp:sp modelId="{2CA5475A-C7C2-48E2-B21C-A1A3BDF62C2F}">
      <dsp:nvSpPr>
        <dsp:cNvPr id="0" name=""/>
        <dsp:cNvSpPr/>
      </dsp:nvSpPr>
      <dsp:spPr>
        <a:xfrm>
          <a:off x="8538" y="3605575"/>
          <a:ext cx="2566900" cy="1540140"/>
        </a:xfrm>
        <a:prstGeom prst="rect">
          <a:avLst/>
        </a:prstGeom>
        <a:gradFill rotWithShape="0">
          <a:gsLst>
            <a:gs pos="0">
              <a:schemeClr val="accent5">
                <a:hueOff val="3005351"/>
                <a:satOff val="-13190"/>
                <a:lumOff val="392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3005351"/>
                <a:satOff val="-13190"/>
                <a:lumOff val="392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Analyse the threat quantum computers pose to existing cryptographic infrastructure.</a:t>
          </a:r>
        </a:p>
      </dsp:txBody>
      <dsp:txXfrm>
        <a:off x="8538" y="3605575"/>
        <a:ext cx="2566900" cy="1540140"/>
      </dsp:txXfrm>
    </dsp:sp>
    <dsp:sp modelId="{BDC3438E-6BD1-489F-8FFE-E0F7313FE02A}">
      <dsp:nvSpPr>
        <dsp:cNvPr id="0" name=""/>
        <dsp:cNvSpPr/>
      </dsp:nvSpPr>
      <dsp:spPr>
        <a:xfrm>
          <a:off x="2723472" y="3601232"/>
          <a:ext cx="2566900" cy="1540140"/>
        </a:xfrm>
        <a:prstGeom prst="rect">
          <a:avLst/>
        </a:prstGeom>
        <a:gradFill rotWithShape="0">
          <a:gsLst>
            <a:gs pos="0">
              <a:schemeClr val="accent5">
                <a:hueOff val="4508027"/>
                <a:satOff val="-19785"/>
                <a:lumOff val="588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4508027"/>
                <a:satOff val="-19785"/>
                <a:lumOff val="588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Examine how the threat quantum computers pose can be mitigated.</a:t>
          </a:r>
        </a:p>
      </dsp:txBody>
      <dsp:txXfrm>
        <a:off x="2723472" y="3601232"/>
        <a:ext cx="2566900" cy="1540140"/>
      </dsp:txXfrm>
    </dsp:sp>
    <dsp:sp modelId="{78AA48C1-F137-4719-9C12-4E29508C5DD7}">
      <dsp:nvSpPr>
        <dsp:cNvPr id="0" name=""/>
        <dsp:cNvSpPr/>
      </dsp:nvSpPr>
      <dsp:spPr>
        <a:xfrm>
          <a:off x="1340554" y="141887"/>
          <a:ext cx="2566900" cy="1540140"/>
        </a:xfrm>
        <a:prstGeom prst="rect">
          <a:avLst/>
        </a:prstGeom>
        <a:gradFill rotWithShape="0">
          <a:gsLst>
            <a:gs pos="0">
              <a:schemeClr val="accent5">
                <a:hueOff val="6010703"/>
                <a:satOff val="-26380"/>
                <a:lumOff val="784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6010703"/>
                <a:satOff val="-26380"/>
                <a:lumOff val="784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Explore the evolution of cryptography.</a:t>
          </a:r>
        </a:p>
      </dsp:txBody>
      <dsp:txXfrm>
        <a:off x="1340554" y="141887"/>
        <a:ext cx="2566900" cy="15401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3498E-6E58-43EE-930C-4B49D4AE8F6D}">
      <dsp:nvSpPr>
        <dsp:cNvPr id="0" name=""/>
        <dsp:cNvSpPr/>
      </dsp:nvSpPr>
      <dsp:spPr>
        <a:xfrm>
          <a:off x="0" y="0"/>
          <a:ext cx="9906000" cy="197581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64C844-B84A-4C32-A3E3-3E861E3C16A6}">
      <dsp:nvSpPr>
        <dsp:cNvPr id="0" name=""/>
        <dsp:cNvSpPr/>
      </dsp:nvSpPr>
      <dsp:spPr>
        <a:xfrm>
          <a:off x="297180" y="263441"/>
          <a:ext cx="2909887" cy="14489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24A4B4-9F93-414D-A563-C80B9AB7819F}">
      <dsp:nvSpPr>
        <dsp:cNvPr id="0" name=""/>
        <dsp:cNvSpPr/>
      </dsp:nvSpPr>
      <dsp:spPr>
        <a:xfrm rot="10800000">
          <a:off x="297180" y="1975813"/>
          <a:ext cx="2909887" cy="241488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u="none" kern="1200" dirty="0">
            <a:solidFill>
              <a:schemeClr val="tx1"/>
            </a:solidFill>
            <a:hlinkClick xmlns:r="http://schemas.openxmlformats.org/officeDocument/2006/relationships" r:id="" action="ppaction://hlinksldjump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u="none" kern="1200" dirty="0">
              <a:solidFill>
                <a:schemeClr val="tx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 Brief History of Cryptography</a:t>
          </a:r>
          <a:endParaRPr lang="en-GB" sz="2900" u="none" kern="1200" dirty="0">
            <a:solidFill>
              <a:schemeClr val="tx1"/>
            </a:solidFill>
          </a:endParaRPr>
        </a:p>
      </dsp:txBody>
      <dsp:txXfrm rot="10800000">
        <a:off x="371446" y="1975813"/>
        <a:ext cx="2761355" cy="2340616"/>
      </dsp:txXfrm>
    </dsp:sp>
    <dsp:sp modelId="{B4700F71-D429-49F5-B03A-6ED427EE4FC7}">
      <dsp:nvSpPr>
        <dsp:cNvPr id="0" name=""/>
        <dsp:cNvSpPr/>
      </dsp:nvSpPr>
      <dsp:spPr>
        <a:xfrm>
          <a:off x="3498056" y="263441"/>
          <a:ext cx="2909887" cy="14489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FBAC4-4DF8-45F5-AB41-2B48219F743D}">
      <dsp:nvSpPr>
        <dsp:cNvPr id="0" name=""/>
        <dsp:cNvSpPr/>
      </dsp:nvSpPr>
      <dsp:spPr>
        <a:xfrm rot="10800000">
          <a:off x="3498056" y="1975813"/>
          <a:ext cx="2909887" cy="241488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u="none" kern="1200" dirty="0">
            <a:solidFill>
              <a:schemeClr val="tx1"/>
            </a:solidFill>
            <a:hlinkClick xmlns:r="http://schemas.openxmlformats.org/officeDocument/2006/relationships" r:id="" action="ppaction://hlinksldjump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u="none" kern="1200" dirty="0">
              <a:solidFill>
                <a:schemeClr val="tx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Quantum Mechanics and the Quantum Computer</a:t>
          </a:r>
          <a:endParaRPr lang="en-GB" sz="2800" u="none" kern="1200" dirty="0">
            <a:solidFill>
              <a:schemeClr val="tx1"/>
            </a:solidFill>
          </a:endParaRPr>
        </a:p>
      </dsp:txBody>
      <dsp:txXfrm rot="10800000">
        <a:off x="3572322" y="1975813"/>
        <a:ext cx="2761355" cy="2340616"/>
      </dsp:txXfrm>
    </dsp:sp>
    <dsp:sp modelId="{EBADCDA6-E6A1-40D1-A8E0-FAAAC337173D}">
      <dsp:nvSpPr>
        <dsp:cNvPr id="0" name=""/>
        <dsp:cNvSpPr/>
      </dsp:nvSpPr>
      <dsp:spPr>
        <a:xfrm>
          <a:off x="6698932" y="263441"/>
          <a:ext cx="2909887" cy="14489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t="-20000" b="-2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24A2A9-FD54-4C7F-83A5-3036ED52C8ED}">
      <dsp:nvSpPr>
        <dsp:cNvPr id="0" name=""/>
        <dsp:cNvSpPr/>
      </dsp:nvSpPr>
      <dsp:spPr>
        <a:xfrm rot="10800000">
          <a:off x="6698932" y="1975813"/>
          <a:ext cx="2909887" cy="241488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>
              <a:solidFill>
                <a:schemeClr val="tx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What threat does quantum computing pose and how can it be mitigated?</a:t>
          </a:r>
          <a:endParaRPr lang="en-GB" sz="2900" kern="1200" dirty="0">
            <a:solidFill>
              <a:schemeClr val="tx1"/>
            </a:solidFill>
          </a:endParaRPr>
        </a:p>
      </dsp:txBody>
      <dsp:txXfrm rot="10800000">
        <a:off x="6773198" y="1975813"/>
        <a:ext cx="2761355" cy="23406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7B0B9-0FDA-4DEA-9CDE-9437E18F7A3F}">
      <dsp:nvSpPr>
        <dsp:cNvPr id="0" name=""/>
        <dsp:cNvSpPr/>
      </dsp:nvSpPr>
      <dsp:spPr>
        <a:xfrm>
          <a:off x="0" y="0"/>
          <a:ext cx="9587862" cy="201141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61553-F3F1-4EA8-BF8C-6B3F1D2F3A91}">
      <dsp:nvSpPr>
        <dsp:cNvPr id="0" name=""/>
        <dsp:cNvSpPr/>
      </dsp:nvSpPr>
      <dsp:spPr>
        <a:xfrm>
          <a:off x="287635" y="268188"/>
          <a:ext cx="2816434" cy="147503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DEE34-B02D-421B-A3DB-582EDBBD8523}">
      <dsp:nvSpPr>
        <dsp:cNvPr id="0" name=""/>
        <dsp:cNvSpPr/>
      </dsp:nvSpPr>
      <dsp:spPr>
        <a:xfrm rot="10800000">
          <a:off x="287635" y="2011412"/>
          <a:ext cx="2816434" cy="245839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100" kern="1200" dirty="0"/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  <a:latin typeface="+mj-lt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Skills developed</a:t>
          </a:r>
          <a:endParaRPr lang="en-GB" sz="3100" kern="1200" dirty="0">
            <a:solidFill>
              <a:schemeClr val="tx1"/>
            </a:solidFill>
            <a:latin typeface="+mj-lt"/>
          </a:endParaRPr>
        </a:p>
      </dsp:txBody>
      <dsp:txXfrm rot="10800000">
        <a:off x="363239" y="2011412"/>
        <a:ext cx="2665226" cy="2382789"/>
      </dsp:txXfrm>
    </dsp:sp>
    <dsp:sp modelId="{D4BBC5DE-CE15-4F49-8918-B1631D5459EF}">
      <dsp:nvSpPr>
        <dsp:cNvPr id="0" name=""/>
        <dsp:cNvSpPr/>
      </dsp:nvSpPr>
      <dsp:spPr>
        <a:xfrm>
          <a:off x="3385713" y="268188"/>
          <a:ext cx="2816434" cy="147503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39461D-A943-4044-B313-0D09193D6D2A}">
      <dsp:nvSpPr>
        <dsp:cNvPr id="0" name=""/>
        <dsp:cNvSpPr/>
      </dsp:nvSpPr>
      <dsp:spPr>
        <a:xfrm rot="10800000">
          <a:off x="3385713" y="2011412"/>
          <a:ext cx="2816434" cy="245839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100" kern="1200" dirty="0"/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What was successful?</a:t>
          </a:r>
          <a:endParaRPr lang="en-GB" sz="3100" kern="1200" dirty="0">
            <a:solidFill>
              <a:schemeClr val="tx1"/>
            </a:solidFill>
          </a:endParaRPr>
        </a:p>
      </dsp:txBody>
      <dsp:txXfrm rot="10800000">
        <a:off x="3461317" y="2011412"/>
        <a:ext cx="2665226" cy="2382789"/>
      </dsp:txXfrm>
    </dsp:sp>
    <dsp:sp modelId="{74F6C367-DFB9-4A00-81A6-4BBE82E9FA2B}">
      <dsp:nvSpPr>
        <dsp:cNvPr id="0" name=""/>
        <dsp:cNvSpPr/>
      </dsp:nvSpPr>
      <dsp:spPr>
        <a:xfrm>
          <a:off x="6483791" y="268188"/>
          <a:ext cx="2816434" cy="147503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538C3-FF22-4AB6-9531-4B50564F6441}">
      <dsp:nvSpPr>
        <dsp:cNvPr id="0" name=""/>
        <dsp:cNvSpPr/>
      </dsp:nvSpPr>
      <dsp:spPr>
        <a:xfrm rot="10800000">
          <a:off x="6483791" y="2011412"/>
          <a:ext cx="2816434" cy="245839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>
              <a:solidFill>
                <a:schemeClr val="tx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Lessons learned and what I’d do differently next time</a:t>
          </a:r>
          <a:endParaRPr lang="en-GB" sz="3100" kern="1200" dirty="0">
            <a:solidFill>
              <a:schemeClr val="tx1"/>
            </a:solidFill>
          </a:endParaRPr>
        </a:p>
      </dsp:txBody>
      <dsp:txXfrm rot="10800000">
        <a:off x="6559395" y="2011412"/>
        <a:ext cx="2665226" cy="23827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7ACDC-E687-422B-9665-645FA15A30E2}">
      <dsp:nvSpPr>
        <dsp:cNvPr id="0" name=""/>
        <dsp:cNvSpPr/>
      </dsp:nvSpPr>
      <dsp:spPr>
        <a:xfrm rot="5400000">
          <a:off x="3359199" y="123790"/>
          <a:ext cx="1863157" cy="162094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Problems finding free research material</a:t>
          </a:r>
          <a:r>
            <a:rPr lang="en-GB" sz="2100" kern="1200" dirty="0"/>
            <a:t>.</a:t>
          </a:r>
        </a:p>
      </dsp:txBody>
      <dsp:txXfrm rot="-5400000">
        <a:off x="3732901" y="293027"/>
        <a:ext cx="1115752" cy="1282473"/>
      </dsp:txXfrm>
    </dsp:sp>
    <dsp:sp modelId="{63B81DEA-71B2-4C87-85AA-F980F94A4F31}">
      <dsp:nvSpPr>
        <dsp:cNvPr id="0" name=""/>
        <dsp:cNvSpPr/>
      </dsp:nvSpPr>
      <dsp:spPr>
        <a:xfrm>
          <a:off x="5150438" y="375316"/>
          <a:ext cx="2079283" cy="1117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11F404-4C7C-4755-96CF-846BADA306C0}">
      <dsp:nvSpPr>
        <dsp:cNvPr id="0" name=""/>
        <dsp:cNvSpPr/>
      </dsp:nvSpPr>
      <dsp:spPr>
        <a:xfrm rot="5400000">
          <a:off x="1608577" y="123790"/>
          <a:ext cx="1863157" cy="162094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1202141"/>
            <a:satOff val="-5276"/>
            <a:lumOff val="1569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Difficulties with the word limit.</a:t>
          </a:r>
        </a:p>
      </dsp:txBody>
      <dsp:txXfrm rot="-5400000">
        <a:off x="1982279" y="293027"/>
        <a:ext cx="1115752" cy="1282473"/>
      </dsp:txXfrm>
    </dsp:sp>
    <dsp:sp modelId="{721FDA9A-9628-409E-9053-A62A6FEE832E}">
      <dsp:nvSpPr>
        <dsp:cNvPr id="0" name=""/>
        <dsp:cNvSpPr/>
      </dsp:nvSpPr>
      <dsp:spPr>
        <a:xfrm rot="5400000">
          <a:off x="2480534" y="1705237"/>
          <a:ext cx="1863157" cy="162094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2404281"/>
            <a:satOff val="-10552"/>
            <a:lumOff val="3137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More specific title.</a:t>
          </a:r>
        </a:p>
      </dsp:txBody>
      <dsp:txXfrm rot="-5400000">
        <a:off x="2854236" y="1874474"/>
        <a:ext cx="1115752" cy="1282473"/>
      </dsp:txXfrm>
    </dsp:sp>
    <dsp:sp modelId="{52A7455C-E467-47E3-AB25-080C15AAA11A}">
      <dsp:nvSpPr>
        <dsp:cNvPr id="0" name=""/>
        <dsp:cNvSpPr/>
      </dsp:nvSpPr>
      <dsp:spPr>
        <a:xfrm>
          <a:off x="522356" y="1956763"/>
          <a:ext cx="2012209" cy="1117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83AB11-292E-4BDF-A0FF-51548C1B25D1}">
      <dsp:nvSpPr>
        <dsp:cNvPr id="0" name=""/>
        <dsp:cNvSpPr/>
      </dsp:nvSpPr>
      <dsp:spPr>
        <a:xfrm rot="5400000">
          <a:off x="4240591" y="1705237"/>
          <a:ext cx="1863157" cy="162094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3606422"/>
            <a:satOff val="-15828"/>
            <a:lumOff val="4706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Don’t choose too broad a topic.</a:t>
          </a:r>
        </a:p>
      </dsp:txBody>
      <dsp:txXfrm rot="-5400000">
        <a:off x="4614293" y="1874474"/>
        <a:ext cx="1115752" cy="1282473"/>
      </dsp:txXfrm>
    </dsp:sp>
    <dsp:sp modelId="{5250F3E5-792B-424A-AD46-095FE37F8D02}">
      <dsp:nvSpPr>
        <dsp:cNvPr id="0" name=""/>
        <dsp:cNvSpPr/>
      </dsp:nvSpPr>
      <dsp:spPr>
        <a:xfrm rot="5400000">
          <a:off x="3359199" y="3286685"/>
          <a:ext cx="1863157" cy="162094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4808562"/>
            <a:satOff val="-21104"/>
            <a:lumOff val="6274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Shorter  plan.</a:t>
          </a:r>
        </a:p>
      </dsp:txBody>
      <dsp:txXfrm rot="-5400000">
        <a:off x="3732901" y="3455922"/>
        <a:ext cx="1115752" cy="1282473"/>
      </dsp:txXfrm>
    </dsp:sp>
    <dsp:sp modelId="{E1276283-8643-44BC-83D0-81C783AEF50A}">
      <dsp:nvSpPr>
        <dsp:cNvPr id="0" name=""/>
        <dsp:cNvSpPr/>
      </dsp:nvSpPr>
      <dsp:spPr>
        <a:xfrm>
          <a:off x="5150438" y="3538211"/>
          <a:ext cx="2079283" cy="1117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448D7A-838E-4946-9D09-58FB117C0ACF}">
      <dsp:nvSpPr>
        <dsp:cNvPr id="0" name=""/>
        <dsp:cNvSpPr/>
      </dsp:nvSpPr>
      <dsp:spPr>
        <a:xfrm rot="5400000">
          <a:off x="1608577" y="3286685"/>
          <a:ext cx="1863157" cy="162094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Manage your time.</a:t>
          </a:r>
        </a:p>
      </dsp:txBody>
      <dsp:txXfrm rot="-5400000">
        <a:off x="1982279" y="3455922"/>
        <a:ext cx="1115752" cy="1282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4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90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8675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2EDB8D0-98ED-4B86-9D5F-E61ADC70144D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93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489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86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29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332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5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534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45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31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7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23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857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02815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743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066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035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51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05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997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99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242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97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926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553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19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8/30/2024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7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05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www.picpedia.org/chalkboard/e/evaluation.html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slide" Target="slide10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slide" Target="slide10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9.jpeg"/><Relationship Id="rId9" Type="http://schemas.microsoft.com/office/2007/relationships/diagramDrawing" Target="../diagrams/drawing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ixabay.com/en/computer-encrypt-encryption-1294045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criminalintent/39660636671/in/photostream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pralves.net/post/2018/02/14/energy-efficient-encryption-for-the-internet-of-things.htm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vateinternetaccess.com/blog/with-appeals-ruling-the-united-states-has-effectively-outlawed-file-encryption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Green Lock In A 3D Electronic System">
            <a:extLst>
              <a:ext uri="{FF2B5EF4-FFF2-40B4-BE49-F238E27FC236}">
                <a16:creationId xmlns:a16="http://schemas.microsoft.com/office/drawing/2014/main" id="{2551FB48-BDDB-8ECB-991F-86F6A2B72D0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259.3333"/>
                </p14:media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0" y="-1"/>
            <a:ext cx="12191980" cy="76439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112E98-D18F-D0DE-D42D-6749E7E89D68}"/>
              </a:ext>
            </a:extLst>
          </p:cNvPr>
          <p:cNvSpPr/>
          <p:nvPr/>
        </p:nvSpPr>
        <p:spPr>
          <a:xfrm>
            <a:off x="336090" y="279398"/>
            <a:ext cx="10873016" cy="1978562"/>
          </a:xfrm>
          <a:prstGeom prst="rect">
            <a:avLst/>
          </a:prstGeom>
          <a:solidFill>
            <a:schemeClr val="bg2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7394F-ADBB-02EF-F683-16C0E4F9B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91" y="279397"/>
            <a:ext cx="10873015" cy="1699175"/>
          </a:xfrm>
        </p:spPr>
        <p:txBody>
          <a:bodyPr anchor="b">
            <a:normAutofit/>
          </a:bodyPr>
          <a:lstStyle/>
          <a:p>
            <a:pPr algn="l">
              <a:lnSpc>
                <a:spcPct val="107000"/>
              </a:lnSpc>
              <a:spcBef>
                <a:spcPts val="1200"/>
              </a:spcBef>
            </a:pPr>
            <a:r>
              <a:rPr lang="en-GB" sz="4800" dirty="0">
                <a:latin typeface="Bell MT" panose="02020503060305020303" pitchFamily="18" charset="0"/>
              </a:rPr>
              <a:t>How has encryption evolved and can it survive in the age of quantum computing?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96EB44-C482-DA3F-09C0-5C6BE8F38E65}"/>
              </a:ext>
            </a:extLst>
          </p:cNvPr>
          <p:cNvSpPr/>
          <p:nvPr/>
        </p:nvSpPr>
        <p:spPr>
          <a:xfrm>
            <a:off x="336089" y="2257959"/>
            <a:ext cx="3218769" cy="1009223"/>
          </a:xfrm>
          <a:prstGeom prst="rect">
            <a:avLst/>
          </a:prstGeom>
          <a:solidFill>
            <a:schemeClr val="bg2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D0C19D-705F-5060-FD3C-548DF72B2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687" y="2555421"/>
            <a:ext cx="3103172" cy="711761"/>
          </a:xfrm>
        </p:spPr>
        <p:txBody>
          <a:bodyPr>
            <a:normAutofit/>
          </a:bodyPr>
          <a:lstStyle/>
          <a:p>
            <a:pPr algn="l"/>
            <a:r>
              <a:rPr lang="en-GB" sz="3200">
                <a:latin typeface="Univers Condensed" panose="020B0506020202050204" pitchFamily="34" charset="0"/>
              </a:rPr>
              <a:t>Jack</a:t>
            </a:r>
          </a:p>
        </p:txBody>
      </p:sp>
    </p:spTree>
    <p:extLst>
      <p:ext uri="{BB962C8B-B14F-4D97-AF65-F5344CB8AC3E}">
        <p14:creationId xmlns:p14="http://schemas.microsoft.com/office/powerpoint/2010/main" val="3364700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4D3E-58B0-8644-439E-5F460112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070" y="548380"/>
            <a:ext cx="5306522" cy="1478570"/>
          </a:xfrm>
        </p:spPr>
        <p:txBody>
          <a:bodyPr>
            <a:normAutofit/>
          </a:bodyPr>
          <a:lstStyle/>
          <a:p>
            <a:r>
              <a:rPr lang="en-GB" dirty="0"/>
              <a:t>Evaluating the project</a:t>
            </a:r>
          </a:p>
        </p:txBody>
      </p:sp>
      <p:pic>
        <p:nvPicPr>
          <p:cNvPr id="5" name="Content Placeholder 4" descr="A chalkboard with the word evaluation written on it next to a pair of books and a pair of glasses&#10;&#10;Description automatically generated">
            <a:extLst>
              <a:ext uri="{FF2B5EF4-FFF2-40B4-BE49-F238E27FC236}">
                <a16:creationId xmlns:a16="http://schemas.microsoft.com/office/drawing/2014/main" id="{B1180A61-03DE-58EA-7110-EAD3947B5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40670" y="194358"/>
            <a:ext cx="2530852" cy="1719656"/>
          </a:xfr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742CE0E-A927-782C-0DA5-654FE9CF87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6141360"/>
              </p:ext>
            </p:extLst>
          </p:nvPr>
        </p:nvGraphicFramePr>
        <p:xfrm>
          <a:off x="1443872" y="2139885"/>
          <a:ext cx="9587862" cy="4469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602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65C8B-5F46-B39D-64C6-F170C4E1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499909"/>
            <a:ext cx="3534156" cy="1478570"/>
          </a:xfrm>
        </p:spPr>
        <p:txBody>
          <a:bodyPr>
            <a:normAutofit/>
          </a:bodyPr>
          <a:lstStyle/>
          <a:p>
            <a:r>
              <a:rPr lang="en-GB" sz="3400" dirty="0"/>
              <a:t>Skills</a:t>
            </a:r>
            <a:r>
              <a:rPr lang="en-GB" sz="3400" dirty="0">
                <a:latin typeface="+mn-lt"/>
              </a:rPr>
              <a:t> Developed</a:t>
            </a:r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1761AA67-CCF3-47C1-30AD-9BD7138BB4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0" r="21150" b="-1"/>
          <a:stretch/>
        </p:blipFill>
        <p:spPr>
          <a:xfrm>
            <a:off x="-5596" y="10"/>
            <a:ext cx="7518760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D06D1-2E55-0EE0-F318-A46941ACB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4651" y="2132807"/>
            <a:ext cx="3410331" cy="4154488"/>
          </a:xfrm>
        </p:spPr>
        <p:txBody>
          <a:bodyPr>
            <a:noAutofit/>
          </a:bodyPr>
          <a:lstStyle/>
          <a:p>
            <a:r>
              <a:rPr lang="en-GB" dirty="0"/>
              <a:t>Independent working</a:t>
            </a:r>
          </a:p>
          <a:p>
            <a:r>
              <a:rPr lang="en-GB" dirty="0"/>
              <a:t>Time management</a:t>
            </a:r>
          </a:p>
          <a:p>
            <a:r>
              <a:rPr lang="en-GB" dirty="0"/>
              <a:t>ICT skills</a:t>
            </a:r>
          </a:p>
          <a:p>
            <a:r>
              <a:rPr lang="en-GB" dirty="0"/>
              <a:t>Communication skills</a:t>
            </a:r>
          </a:p>
          <a:p>
            <a:r>
              <a:rPr lang="en-GB" dirty="0"/>
              <a:t>Referencing skills</a:t>
            </a:r>
          </a:p>
          <a:p>
            <a:r>
              <a:rPr lang="en-GB" dirty="0"/>
              <a:t>Planning and organisational skills</a:t>
            </a:r>
          </a:p>
        </p:txBody>
      </p:sp>
      <p:sp>
        <p:nvSpPr>
          <p:cNvPr id="4" name="Rectangle: Rounded Corners 3">
            <a:hlinkClick r:id="rId5" action="ppaction://hlinksldjump"/>
            <a:extLst>
              <a:ext uri="{FF2B5EF4-FFF2-40B4-BE49-F238E27FC236}">
                <a16:creationId xmlns:a16="http://schemas.microsoft.com/office/drawing/2014/main" id="{106CF64F-880C-FECC-E054-3A4DBA42986A}"/>
              </a:ext>
            </a:extLst>
          </p:cNvPr>
          <p:cNvSpPr/>
          <p:nvPr/>
        </p:nvSpPr>
        <p:spPr>
          <a:xfrm>
            <a:off x="4742048" y="5601357"/>
            <a:ext cx="2120462" cy="10089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254020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EA5258-B8EB-630F-341C-C3CF6E88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6521" y="422994"/>
            <a:ext cx="5250654" cy="1478570"/>
          </a:xfrm>
        </p:spPr>
        <p:txBody>
          <a:bodyPr>
            <a:normAutofit/>
          </a:bodyPr>
          <a:lstStyle/>
          <a:p>
            <a:r>
              <a:rPr lang="en-GB" sz="3700" dirty="0"/>
              <a:t>What was successful?</a:t>
            </a:r>
          </a:p>
        </p:txBody>
      </p:sp>
      <p:pic>
        <p:nvPicPr>
          <p:cNvPr id="5" name="Picture 4" descr="A ladder in the desert">
            <a:extLst>
              <a:ext uri="{FF2B5EF4-FFF2-40B4-BE49-F238E27FC236}">
                <a16:creationId xmlns:a16="http://schemas.microsoft.com/office/drawing/2014/main" id="{8F9D3B25-D494-4F30-558B-368B477787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87" r="13924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E4E0F-3E97-1171-0665-ED7DCEB8A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3030" y="1970841"/>
            <a:ext cx="4899820" cy="4090593"/>
          </a:xfrm>
        </p:spPr>
        <p:txBody>
          <a:bodyPr>
            <a:normAutofit/>
          </a:bodyPr>
          <a:lstStyle/>
          <a:p>
            <a:r>
              <a:rPr lang="en-GB" sz="2600" dirty="0"/>
              <a:t>Time management</a:t>
            </a:r>
          </a:p>
          <a:p>
            <a:r>
              <a:rPr lang="en-GB" sz="2600" dirty="0"/>
              <a:t>Planning</a:t>
            </a:r>
          </a:p>
          <a:p>
            <a:r>
              <a:rPr lang="en-GB" sz="2600" dirty="0"/>
              <a:t>Structure</a:t>
            </a:r>
          </a:p>
          <a:p>
            <a:r>
              <a:rPr lang="en-GB" sz="2600" dirty="0"/>
              <a:t>Making complex topics accessible</a:t>
            </a:r>
          </a:p>
          <a:p>
            <a:r>
              <a:rPr lang="en-GB" sz="2600" dirty="0"/>
              <a:t>Title change</a:t>
            </a:r>
          </a:p>
          <a:p>
            <a:r>
              <a:rPr lang="en-GB" sz="2600" dirty="0"/>
              <a:t>Engagement</a:t>
            </a:r>
          </a:p>
        </p:txBody>
      </p:sp>
      <p:sp>
        <p:nvSpPr>
          <p:cNvPr id="4" name="Rectangle: Rounded Corners 3">
            <a:hlinkClick r:id="rId5" action="ppaction://hlinksldjump"/>
            <a:extLst>
              <a:ext uri="{FF2B5EF4-FFF2-40B4-BE49-F238E27FC236}">
                <a16:creationId xmlns:a16="http://schemas.microsoft.com/office/drawing/2014/main" id="{470DD2C0-F9B3-7570-FB90-905319576375}"/>
              </a:ext>
            </a:extLst>
          </p:cNvPr>
          <p:cNvSpPr/>
          <p:nvPr/>
        </p:nvSpPr>
        <p:spPr>
          <a:xfrm>
            <a:off x="9422031" y="5373641"/>
            <a:ext cx="2120462" cy="10089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80666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0" name="Rectangle 109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1619AF-0227-B701-C4C7-FE0E0BC84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8749" y="191798"/>
            <a:ext cx="5278913" cy="1478570"/>
          </a:xfrm>
        </p:spPr>
        <p:txBody>
          <a:bodyPr>
            <a:normAutofit/>
          </a:bodyPr>
          <a:lstStyle/>
          <a:p>
            <a:r>
              <a:rPr lang="en-GB" sz="2800" dirty="0"/>
              <a:t>Lessons Learned and what I’d do differently next time…</a:t>
            </a:r>
          </a:p>
        </p:txBody>
      </p:sp>
      <p:pic>
        <p:nvPicPr>
          <p:cNvPr id="42" name="Picture 41" descr="Complex maths formulae on a blackboard">
            <a:extLst>
              <a:ext uri="{FF2B5EF4-FFF2-40B4-BE49-F238E27FC236}">
                <a16:creationId xmlns:a16="http://schemas.microsoft.com/office/drawing/2014/main" id="{44D52902-E5E2-CE9F-DE2F-4FE661256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88" r="10563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2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4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6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7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9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0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1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2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4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5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6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7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8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9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0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1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3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4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5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6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7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8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9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0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1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2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3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6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7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8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9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0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1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2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3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4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5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6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7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aphicFrame>
        <p:nvGraphicFramePr>
          <p:cNvPr id="45" name="Content Placeholder 3">
            <a:extLst>
              <a:ext uri="{FF2B5EF4-FFF2-40B4-BE49-F238E27FC236}">
                <a16:creationId xmlns:a16="http://schemas.microsoft.com/office/drawing/2014/main" id="{B840F85E-79D5-A0DA-96D7-746436935B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3721505"/>
              </p:ext>
            </p:extLst>
          </p:nvPr>
        </p:nvGraphicFramePr>
        <p:xfrm>
          <a:off x="5440046" y="1493997"/>
          <a:ext cx="7752079" cy="5031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7154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45AD-5D95-48DF-41D9-683A7CE4A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Any QUESTIONS?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Content Placeholder 11" descr="Red Question mark">
                <a:extLst>
                  <a:ext uri="{FF2B5EF4-FFF2-40B4-BE49-F238E27FC236}">
                    <a16:creationId xmlns:a16="http://schemas.microsoft.com/office/drawing/2014/main" id="{07BE0C42-340E-71F0-89B6-914C982EBF3C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26058510"/>
                  </p:ext>
                </p:extLst>
              </p:nvPr>
            </p:nvGraphicFramePr>
            <p:xfrm>
              <a:off x="1234432" y="2713738"/>
              <a:ext cx="1758373" cy="28496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58373" cy="2849691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409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Content Placeholder 11" descr="Red Question mark">
                <a:extLst>
                  <a:ext uri="{FF2B5EF4-FFF2-40B4-BE49-F238E27FC236}">
                    <a16:creationId xmlns:a16="http://schemas.microsoft.com/office/drawing/2014/main" id="{07BE0C42-340E-71F0-89B6-914C982EBF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4432" y="2713738"/>
                <a:ext cx="1758373" cy="2849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Content Placeholder 11" descr="Red Question mark">
                <a:extLst>
                  <a:ext uri="{FF2B5EF4-FFF2-40B4-BE49-F238E27FC236}">
                    <a16:creationId xmlns:a16="http://schemas.microsoft.com/office/drawing/2014/main" id="{1BCC9195-13CB-ED34-28C9-E9AD29560F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9761402"/>
                  </p:ext>
                </p:extLst>
              </p:nvPr>
            </p:nvGraphicFramePr>
            <p:xfrm>
              <a:off x="9199194" y="2713736"/>
              <a:ext cx="1758374" cy="28496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58374" cy="2849692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409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Content Placeholder 11" descr="Red Question mark">
                <a:extLst>
                  <a:ext uri="{FF2B5EF4-FFF2-40B4-BE49-F238E27FC236}">
                    <a16:creationId xmlns:a16="http://schemas.microsoft.com/office/drawing/2014/main" id="{1BCC9195-13CB-ED34-28C9-E9AD29560F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99194" y="2713736"/>
                <a:ext cx="1758374" cy="2849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Content Placeholder 11" descr="Red Question mark">
                <a:extLst>
                  <a:ext uri="{FF2B5EF4-FFF2-40B4-BE49-F238E27FC236}">
                    <a16:creationId xmlns:a16="http://schemas.microsoft.com/office/drawing/2014/main" id="{523D29D8-5194-9F96-4572-3AE38D8DD5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5708023"/>
                  </p:ext>
                </p:extLst>
              </p:nvPr>
            </p:nvGraphicFramePr>
            <p:xfrm>
              <a:off x="5215225" y="2713736"/>
              <a:ext cx="1758373" cy="28496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58373" cy="2849691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409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Content Placeholder 11" descr="Red Question mark">
                <a:extLst>
                  <a:ext uri="{FF2B5EF4-FFF2-40B4-BE49-F238E27FC236}">
                    <a16:creationId xmlns:a16="http://schemas.microsoft.com/office/drawing/2014/main" id="{523D29D8-5194-9F96-4572-3AE38D8DD5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15225" y="2713736"/>
                <a:ext cx="1758373" cy="28496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941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503DB-866F-DAA8-EF53-E0A79F0F3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2816094"/>
            <a:ext cx="5462587" cy="1478570"/>
          </a:xfrm>
        </p:spPr>
        <p:txBody>
          <a:bodyPr>
            <a:normAutofit/>
          </a:bodyPr>
          <a:lstStyle/>
          <a:p>
            <a:pPr algn="ctr"/>
            <a:r>
              <a:rPr lang="en-GB" sz="4400" dirty="0"/>
              <a:t>Reasons</a:t>
            </a:r>
            <a:r>
              <a:rPr lang="en-GB" dirty="0"/>
              <a:t> </a:t>
            </a:r>
            <a:r>
              <a:rPr lang="en-GB" sz="4400" dirty="0"/>
              <a:t>Behind My EPQ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8918A9F-B6B1-1523-4687-10863428AF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0997937"/>
              </p:ext>
            </p:extLst>
          </p:nvPr>
        </p:nvGraphicFramePr>
        <p:xfrm>
          <a:off x="4643120" y="167640"/>
          <a:ext cx="7752079" cy="6522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3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6EB5-4976-539B-0803-3B0452E7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8205"/>
            <a:ext cx="9905998" cy="154449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Target Aims and Objectives</a:t>
            </a:r>
          </a:p>
        </p:txBody>
      </p:sp>
      <p:pic>
        <p:nvPicPr>
          <p:cNvPr id="90" name="Picture 9" descr="A wall painted with an arrow and a dartboard">
            <a:extLst>
              <a:ext uri="{FF2B5EF4-FFF2-40B4-BE49-F238E27FC236}">
                <a16:creationId xmlns:a16="http://schemas.microsoft.com/office/drawing/2014/main" id="{6217A648-22EF-171F-298B-4974462D0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43" r="3" b="4687"/>
          <a:stretch/>
        </p:blipFill>
        <p:spPr>
          <a:xfrm>
            <a:off x="6810122" y="2387362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FDC62651-F2D1-ACDD-88F4-A0C7CB2838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5284120"/>
              </p:ext>
            </p:extLst>
          </p:nvPr>
        </p:nvGraphicFramePr>
        <p:xfrm>
          <a:off x="1261240" y="1387366"/>
          <a:ext cx="5391807" cy="6489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328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62FE69-ABB3-1F18-255F-36C7C7770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GB" sz="3200" dirty="0"/>
              <a:t>INTRODUCTION</a:t>
            </a:r>
          </a:p>
        </p:txBody>
      </p:sp>
      <p:pic>
        <p:nvPicPr>
          <p:cNvPr id="5" name="Picture 4" descr="Stack of magazines on table">
            <a:extLst>
              <a:ext uri="{FF2B5EF4-FFF2-40B4-BE49-F238E27FC236}">
                <a16:creationId xmlns:a16="http://schemas.microsoft.com/office/drawing/2014/main" id="{96E44F89-E010-8D96-3C9D-3C9B523131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32" r="-1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04992-E310-CF09-DFD5-724D886C8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2695" y="2317749"/>
            <a:ext cx="3084892" cy="3541714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What is cryptography/</a:t>
            </a:r>
          </a:p>
          <a:p>
            <a:pPr marL="0" indent="0">
              <a:buNone/>
            </a:pPr>
            <a:r>
              <a:rPr lang="en-GB" dirty="0"/>
              <a:t>    encryption?</a:t>
            </a:r>
          </a:p>
          <a:p>
            <a:endParaRPr lang="en-GB" dirty="0"/>
          </a:p>
          <a:p>
            <a:r>
              <a:rPr lang="en-GB" dirty="0"/>
              <a:t>Why is encryption important?</a:t>
            </a:r>
          </a:p>
          <a:p>
            <a:endParaRPr lang="en-GB" dirty="0"/>
          </a:p>
          <a:p>
            <a:r>
              <a:rPr lang="en-GB" dirty="0"/>
              <a:t>Could quantum computing render encryption obsolete?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57430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01093-C449-FDEE-663C-6C5B2DB3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108" y="346680"/>
            <a:ext cx="9905998" cy="1600200"/>
          </a:xfrm>
        </p:spPr>
        <p:txBody>
          <a:bodyPr>
            <a:normAutofit/>
          </a:bodyPr>
          <a:lstStyle/>
          <a:p>
            <a:r>
              <a:rPr lang="en-GB" sz="4400" cap="none" dirty="0"/>
              <a:t>How has encryption evolved and can it survive in the age of quantum computing?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42B30E7-1E47-F49A-7822-9A27A3C902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04409"/>
              </p:ext>
            </p:extLst>
          </p:nvPr>
        </p:nvGraphicFramePr>
        <p:xfrm>
          <a:off x="1141413" y="2033752"/>
          <a:ext cx="9906000" cy="4390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498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C3C6-EBA0-6B1B-F332-7CB27BD5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828056" cy="1478570"/>
          </a:xfrm>
        </p:spPr>
        <p:txBody>
          <a:bodyPr/>
          <a:lstStyle/>
          <a:p>
            <a:r>
              <a:rPr lang="en-GB" dirty="0"/>
              <a:t>A Brief history of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59CAA-EE03-2383-8FFB-9A30DF237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5645643" cy="429428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Ancient Cryptography</a:t>
            </a:r>
          </a:p>
          <a:p>
            <a:pPr lvl="1"/>
            <a:r>
              <a:rPr lang="en-GB" dirty="0"/>
              <a:t>Scytale</a:t>
            </a:r>
          </a:p>
          <a:p>
            <a:pPr lvl="1"/>
            <a:r>
              <a:rPr lang="en-GB" dirty="0"/>
              <a:t>Caesar Cipher</a:t>
            </a:r>
          </a:p>
          <a:p>
            <a:pPr lvl="1"/>
            <a:r>
              <a:rPr lang="en-GB" dirty="0"/>
              <a:t>Vigenère Cipher</a:t>
            </a:r>
          </a:p>
          <a:p>
            <a:r>
              <a:rPr lang="en-GB" dirty="0"/>
              <a:t>Cryptography in the World Wars</a:t>
            </a:r>
          </a:p>
          <a:p>
            <a:pPr lvl="1"/>
            <a:r>
              <a:rPr lang="en-GB" dirty="0"/>
              <a:t>Enigma</a:t>
            </a:r>
          </a:p>
          <a:p>
            <a:pPr lvl="1"/>
            <a:r>
              <a:rPr lang="en-GB" dirty="0"/>
              <a:t>One Time Pad</a:t>
            </a:r>
          </a:p>
          <a:p>
            <a:r>
              <a:rPr lang="en-GB" dirty="0"/>
              <a:t>Modern Cryptography</a:t>
            </a:r>
          </a:p>
          <a:p>
            <a:pPr lvl="1"/>
            <a:r>
              <a:rPr lang="en-GB" dirty="0"/>
              <a:t>DES</a:t>
            </a:r>
          </a:p>
          <a:p>
            <a:pPr lvl="1"/>
            <a:r>
              <a:rPr lang="en-GB" dirty="0"/>
              <a:t>AES</a:t>
            </a:r>
          </a:p>
          <a:p>
            <a:pPr lvl="1"/>
            <a:r>
              <a:rPr lang="en-GB" dirty="0"/>
              <a:t>RSA </a:t>
            </a:r>
          </a:p>
          <a:p>
            <a:endParaRPr lang="en-GB" dirty="0"/>
          </a:p>
        </p:txBody>
      </p:sp>
      <p:sp>
        <p:nvSpPr>
          <p:cNvPr id="4" name="Rectangle: Rounded Corners 3">
            <a:hlinkClick r:id="rId2" action="ppaction://hlinksldjump"/>
            <a:extLst>
              <a:ext uri="{FF2B5EF4-FFF2-40B4-BE49-F238E27FC236}">
                <a16:creationId xmlns:a16="http://schemas.microsoft.com/office/drawing/2014/main" id="{DF381FB5-5CC9-3A3E-321C-9B44E6819FA2}"/>
              </a:ext>
            </a:extLst>
          </p:cNvPr>
          <p:cNvSpPr/>
          <p:nvPr/>
        </p:nvSpPr>
        <p:spPr>
          <a:xfrm>
            <a:off x="7472856" y="5286704"/>
            <a:ext cx="2120462" cy="10089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BACK</a:t>
            </a:r>
          </a:p>
        </p:txBody>
      </p:sp>
      <p:pic>
        <p:nvPicPr>
          <p:cNvPr id="7" name="Picture 6" descr="A white padlock in a green circle with letters on it&#10;&#10;Description automatically generated">
            <a:extLst>
              <a:ext uri="{FF2B5EF4-FFF2-40B4-BE49-F238E27FC236}">
                <a16:creationId xmlns:a16="http://schemas.microsoft.com/office/drawing/2014/main" id="{94345010-04EF-A898-D288-DEFF60516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06207" y="394139"/>
            <a:ext cx="4206766" cy="420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4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A256-F96A-76FC-21AB-28E89476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866359" cy="1478570"/>
          </a:xfrm>
        </p:spPr>
        <p:txBody>
          <a:bodyPr/>
          <a:lstStyle/>
          <a:p>
            <a:r>
              <a:rPr lang="en-GB" dirty="0"/>
              <a:t>Quantum Mechanics and the quantum computer</a:t>
            </a:r>
          </a:p>
        </p:txBody>
      </p:sp>
      <p:pic>
        <p:nvPicPr>
          <p:cNvPr id="6" name="Content Placeholder 5" descr="A large machine with many tubes&#10;&#10;Description automatically generated with medium confidence">
            <a:extLst>
              <a:ext uri="{FF2B5EF4-FFF2-40B4-BE49-F238E27FC236}">
                <a16:creationId xmlns:a16="http://schemas.microsoft.com/office/drawing/2014/main" id="{BF74B1EB-7D9A-CE28-8A62-0DE91D7BD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52812" y="982995"/>
            <a:ext cx="2487939" cy="4012047"/>
          </a:xfrm>
        </p:spPr>
      </p:pic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A3B6C58F-72E0-1A11-3D2E-8E2E65035173}"/>
              </a:ext>
            </a:extLst>
          </p:cNvPr>
          <p:cNvSpPr/>
          <p:nvPr/>
        </p:nvSpPr>
        <p:spPr>
          <a:xfrm>
            <a:off x="8036550" y="5370508"/>
            <a:ext cx="2120462" cy="10089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BACK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095F47-08F6-8650-8908-534982A11E78}"/>
              </a:ext>
            </a:extLst>
          </p:cNvPr>
          <p:cNvSpPr txBox="1"/>
          <p:nvPr/>
        </p:nvSpPr>
        <p:spPr>
          <a:xfrm>
            <a:off x="1141413" y="2550310"/>
            <a:ext cx="65348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What is a quantum computer?</a:t>
            </a:r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What are the different types of quantum computer?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600" dirty="0"/>
              <a:t>Quantum Annealer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600" dirty="0"/>
              <a:t>Analogue Quantum 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600" dirty="0"/>
              <a:t>Universal Quantum Computer</a:t>
            </a:r>
          </a:p>
        </p:txBody>
      </p:sp>
    </p:spTree>
    <p:extLst>
      <p:ext uri="{BB962C8B-B14F-4D97-AF65-F5344CB8AC3E}">
        <p14:creationId xmlns:p14="http://schemas.microsoft.com/office/powerpoint/2010/main" val="232083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2C8A3-3C6F-EDA0-2973-5A8CCF60E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5819063" cy="1699013"/>
          </a:xfrm>
        </p:spPr>
        <p:txBody>
          <a:bodyPr>
            <a:normAutofit fontScale="90000"/>
          </a:bodyPr>
          <a:lstStyle/>
          <a:p>
            <a:r>
              <a:rPr lang="en-GB" dirty="0"/>
              <a:t>What threat does quantum computing pose and how can it be mitigated?</a:t>
            </a:r>
          </a:p>
        </p:txBody>
      </p:sp>
      <p:pic>
        <p:nvPicPr>
          <p:cNvPr id="5" name="Content Placeholder 4" descr="A circuit board with a lock sign&#10;&#10;Description automatically generated">
            <a:extLst>
              <a:ext uri="{FF2B5EF4-FFF2-40B4-BE49-F238E27FC236}">
                <a16:creationId xmlns:a16="http://schemas.microsoft.com/office/drawing/2014/main" id="{9F8037BA-2BC9-7B4B-BCCA-77FD4EB27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79757" y="1807779"/>
            <a:ext cx="4122685" cy="274845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F84E3F-E431-F63C-686C-402C81CB5E12}"/>
              </a:ext>
            </a:extLst>
          </p:cNvPr>
          <p:cNvSpPr txBox="1"/>
          <p:nvPr/>
        </p:nvSpPr>
        <p:spPr>
          <a:xfrm>
            <a:off x="1141413" y="2640724"/>
            <a:ext cx="54249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threat quantum computers pose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Grover’s Algorithm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Shor’s Algorithm</a:t>
            </a:r>
          </a:p>
          <a:p>
            <a:pPr lvl="1"/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Defending against quantum attacks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Increasing key sizes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Quantum intractable encryption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Quantum key distribution</a:t>
            </a:r>
          </a:p>
        </p:txBody>
      </p:sp>
    </p:spTree>
    <p:extLst>
      <p:ext uri="{BB962C8B-B14F-4D97-AF65-F5344CB8AC3E}">
        <p14:creationId xmlns:p14="http://schemas.microsoft.com/office/powerpoint/2010/main" val="97204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CEC21-590C-F6B7-2690-2DCFDF1C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416" y="335800"/>
            <a:ext cx="9905998" cy="1478570"/>
          </a:xfrm>
        </p:spPr>
        <p:txBody>
          <a:bodyPr/>
          <a:lstStyle/>
          <a:p>
            <a:r>
              <a:rPr lang="en-GB" dirty="0"/>
              <a:t>CONCLUSION</a:t>
            </a:r>
          </a:p>
        </p:txBody>
      </p:sp>
      <p:pic>
        <p:nvPicPr>
          <p:cNvPr id="5" name="Content Placeholder 4" descr="A key shaped circuit board&#10;&#10;Description automatically generated">
            <a:extLst>
              <a:ext uri="{FF2B5EF4-FFF2-40B4-BE49-F238E27FC236}">
                <a16:creationId xmlns:a16="http://schemas.microsoft.com/office/drawing/2014/main" id="{C9EBBD38-784B-829A-7A65-FA058DD0B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0" y="1972025"/>
            <a:ext cx="5180352" cy="291394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9BB3B2-8B42-80E4-AE48-A6B653D480F4}"/>
              </a:ext>
            </a:extLst>
          </p:cNvPr>
          <p:cNvSpPr txBox="1"/>
          <p:nvPr/>
        </p:nvSpPr>
        <p:spPr>
          <a:xfrm>
            <a:off x="1057833" y="1972025"/>
            <a:ext cx="4540469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00" dirty="0"/>
              <a:t>Encryption has reached the point where it is almost impossible to break.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00" dirty="0"/>
              <a:t>Quantum computers have started to develop from concepts into powerful machines capable of breaking many of the ciphers we use today.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00" dirty="0"/>
              <a:t>However, there are ways we can defend against the threat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900" dirty="0"/>
              <a:t>Increased key sizes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900" dirty="0"/>
              <a:t>Quantum intractable encryption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900" dirty="0"/>
              <a:t>Quantum key distribution</a:t>
            </a:r>
          </a:p>
        </p:txBody>
      </p:sp>
    </p:spTree>
    <p:extLst>
      <p:ext uri="{BB962C8B-B14F-4D97-AF65-F5344CB8AC3E}">
        <p14:creationId xmlns:p14="http://schemas.microsoft.com/office/powerpoint/2010/main" val="94478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382</Words>
  <Application>Microsoft Office PowerPoint</Application>
  <PresentationFormat>Widescreen</PresentationFormat>
  <Paragraphs>98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Avenir Next LT Pro</vt:lpstr>
      <vt:lpstr>Bell MT</vt:lpstr>
      <vt:lpstr>Calibri</vt:lpstr>
      <vt:lpstr>Tw Cen MT</vt:lpstr>
      <vt:lpstr>Univers Condensed</vt:lpstr>
      <vt:lpstr>ShapesVTI</vt:lpstr>
      <vt:lpstr>Circuit</vt:lpstr>
      <vt:lpstr>How has encryption evolved and can it survive in the age of quantum computing?</vt:lpstr>
      <vt:lpstr>Reasons Behind My EPQ</vt:lpstr>
      <vt:lpstr>Target Aims and Objectives</vt:lpstr>
      <vt:lpstr>INTRODUCTION</vt:lpstr>
      <vt:lpstr>How has encryption evolved and can it survive in the age of quantum computing?</vt:lpstr>
      <vt:lpstr>A Brief history of Cryptography</vt:lpstr>
      <vt:lpstr>Quantum Mechanics and the quantum computer</vt:lpstr>
      <vt:lpstr>What threat does quantum computing pose and how can it be mitigated?</vt:lpstr>
      <vt:lpstr>CONCLUSION</vt:lpstr>
      <vt:lpstr>Evaluating the project</vt:lpstr>
      <vt:lpstr>Skills Developed</vt:lpstr>
      <vt:lpstr>What was successful?</vt:lpstr>
      <vt:lpstr>Lessons Learned and what I’d do differently next time…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has encryption evolved and can it survive in the age of quantum computing?</dc:title>
  <dc:creator>Roberto Santiago</dc:creator>
  <cp:lastModifiedBy>Jack Santiago (STUDENT)</cp:lastModifiedBy>
  <cp:revision>119</cp:revision>
  <dcterms:created xsi:type="dcterms:W3CDTF">2023-09-16T10:51:27Z</dcterms:created>
  <dcterms:modified xsi:type="dcterms:W3CDTF">2024-08-30T16:57:45Z</dcterms:modified>
</cp:coreProperties>
</file>